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19"/>
  </p:notesMasterIdLst>
  <p:sldIdLst>
    <p:sldId id="256" r:id="rId3"/>
    <p:sldId id="257" r:id="rId4"/>
    <p:sldId id="258" r:id="rId5"/>
    <p:sldId id="261" r:id="rId6"/>
    <p:sldId id="287" r:id="rId7"/>
    <p:sldId id="263" r:id="rId8"/>
    <p:sldId id="288" r:id="rId9"/>
    <p:sldId id="275" r:id="rId10"/>
    <p:sldId id="273" r:id="rId11"/>
    <p:sldId id="264" r:id="rId12"/>
    <p:sldId id="260" r:id="rId13"/>
    <p:sldId id="289" r:id="rId14"/>
    <p:sldId id="267" r:id="rId15"/>
    <p:sldId id="262" r:id="rId16"/>
    <p:sldId id="265" r:id="rId17"/>
    <p:sldId id="285" r:id="rId18"/>
  </p:sldIdLst>
  <p:sldSz cx="9001125" cy="5040313"/>
  <p:notesSz cx="6858000" cy="9144000"/>
  <p:custDataLst>
    <p:tags r:id="rId20"/>
  </p:custDataLst>
  <p:defaultText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88" userDrawn="1">
          <p15:clr>
            <a:srgbClr val="A4A3A4"/>
          </p15:clr>
        </p15:guide>
        <p15:guide id="2" pos="28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a:srgbClr val="D9D9D9"/>
    <a:srgbClr val="3B3837"/>
    <a:srgbClr val="F5F5F5"/>
    <a:srgbClr val="EAEAEA"/>
    <a:srgbClr val="F6F5F5"/>
    <a:srgbClr val="F1F1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14"/>
  </p:normalViewPr>
  <p:slideViewPr>
    <p:cSldViewPr>
      <p:cViewPr>
        <p:scale>
          <a:sx n="94" d="100"/>
          <a:sy n="94" d="100"/>
        </p:scale>
        <p:origin x="1664" y="632"/>
      </p:cViewPr>
      <p:guideLst>
        <p:guide orient="horz" pos="1588"/>
        <p:guide pos="2835"/>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f04ca6742293e0ed" providerId="LiveId" clId="{982A744E-C5EF-4415-B8B7-E4E8B96C476B}"/>
    <pc:docChg chg="undo custSel addSld modSld sldOrd">
      <pc:chgData name="" userId="f04ca6742293e0ed" providerId="LiveId" clId="{982A744E-C5EF-4415-B8B7-E4E8B96C476B}" dt="2021-05-26T14:04:01.007" v="594" actId="478"/>
      <pc:docMkLst>
        <pc:docMk/>
      </pc:docMkLst>
      <pc:sldChg chg="modSp">
        <pc:chgData name="" userId="f04ca6742293e0ed" providerId="LiveId" clId="{982A744E-C5EF-4415-B8B7-E4E8B96C476B}" dt="2021-05-26T08:11:30.794" v="2" actId="1076"/>
        <pc:sldMkLst>
          <pc:docMk/>
          <pc:sldMk cId="1710844466" sldId="258"/>
        </pc:sldMkLst>
        <pc:picChg chg="mod">
          <ac:chgData name="" userId="f04ca6742293e0ed" providerId="LiveId" clId="{982A744E-C5EF-4415-B8B7-E4E8B96C476B}" dt="2021-05-26T08:11:30.794" v="2" actId="1076"/>
          <ac:picMkLst>
            <pc:docMk/>
            <pc:sldMk cId="1710844466" sldId="258"/>
            <ac:picMk id="3074" creationId="{00000000-0000-0000-0000-000000000000}"/>
          </ac:picMkLst>
        </pc:picChg>
      </pc:sldChg>
      <pc:sldChg chg="modSp">
        <pc:chgData name="" userId="f04ca6742293e0ed" providerId="LiveId" clId="{982A744E-C5EF-4415-B8B7-E4E8B96C476B}" dt="2021-05-26T13:28:49.223" v="446" actId="1076"/>
        <pc:sldMkLst>
          <pc:docMk/>
          <pc:sldMk cId="1710844466" sldId="260"/>
        </pc:sldMkLst>
        <pc:spChg chg="mod">
          <ac:chgData name="" userId="f04ca6742293e0ed" providerId="LiveId" clId="{982A744E-C5EF-4415-B8B7-E4E8B96C476B}" dt="2021-05-26T13:25:01.859" v="399" actId="1076"/>
          <ac:spMkLst>
            <pc:docMk/>
            <pc:sldMk cId="1710844466" sldId="260"/>
            <ac:spMk id="8" creationId="{00000000-0000-0000-0000-000000000000}"/>
          </ac:spMkLst>
        </pc:spChg>
        <pc:spChg chg="mod">
          <ac:chgData name="" userId="f04ca6742293e0ed" providerId="LiveId" clId="{982A744E-C5EF-4415-B8B7-E4E8B96C476B}" dt="2021-05-26T13:25:08.286" v="401" actId="20577"/>
          <ac:spMkLst>
            <pc:docMk/>
            <pc:sldMk cId="1710844466" sldId="260"/>
            <ac:spMk id="9" creationId="{00000000-0000-0000-0000-000000000000}"/>
          </ac:spMkLst>
        </pc:spChg>
        <pc:spChg chg="mod">
          <ac:chgData name="" userId="f04ca6742293e0ed" providerId="LiveId" clId="{982A744E-C5EF-4415-B8B7-E4E8B96C476B}" dt="2021-05-26T13:28:49.223" v="446" actId="1076"/>
          <ac:spMkLst>
            <pc:docMk/>
            <pc:sldMk cId="1710844466" sldId="260"/>
            <ac:spMk id="10" creationId="{00000000-0000-0000-0000-000000000000}"/>
          </ac:spMkLst>
        </pc:spChg>
        <pc:spChg chg="mod">
          <ac:chgData name="" userId="f04ca6742293e0ed" providerId="LiveId" clId="{982A744E-C5EF-4415-B8B7-E4E8B96C476B}" dt="2021-05-26T12:42:52.482" v="328" actId="14100"/>
          <ac:spMkLst>
            <pc:docMk/>
            <pc:sldMk cId="1710844466" sldId="260"/>
            <ac:spMk id="12" creationId="{00000000-0000-0000-0000-000000000000}"/>
          </ac:spMkLst>
        </pc:spChg>
      </pc:sldChg>
      <pc:sldChg chg="delSp modSp delAnim">
        <pc:chgData name="" userId="f04ca6742293e0ed" providerId="LiveId" clId="{982A744E-C5EF-4415-B8B7-E4E8B96C476B}" dt="2021-05-26T14:04:01.007" v="594" actId="478"/>
        <pc:sldMkLst>
          <pc:docMk/>
          <pc:sldMk cId="1710844466" sldId="262"/>
        </pc:sldMkLst>
        <pc:spChg chg="del">
          <ac:chgData name="" userId="f04ca6742293e0ed" providerId="LiveId" clId="{982A744E-C5EF-4415-B8B7-E4E8B96C476B}" dt="2021-05-26T14:03:56.422" v="589" actId="478"/>
          <ac:spMkLst>
            <pc:docMk/>
            <pc:sldMk cId="1710844466" sldId="262"/>
            <ac:spMk id="25" creationId="{00000000-0000-0000-0000-000000000000}"/>
          </ac:spMkLst>
        </pc:spChg>
        <pc:spChg chg="del">
          <ac:chgData name="" userId="f04ca6742293e0ed" providerId="LiveId" clId="{982A744E-C5EF-4415-B8B7-E4E8B96C476B}" dt="2021-05-26T14:03:56.966" v="590" actId="478"/>
          <ac:spMkLst>
            <pc:docMk/>
            <pc:sldMk cId="1710844466" sldId="262"/>
            <ac:spMk id="26" creationId="{00000000-0000-0000-0000-000000000000}"/>
          </ac:spMkLst>
        </pc:spChg>
        <pc:spChg chg="del">
          <ac:chgData name="" userId="f04ca6742293e0ed" providerId="LiveId" clId="{982A744E-C5EF-4415-B8B7-E4E8B96C476B}" dt="2021-05-26T14:03:57.864" v="591" actId="478"/>
          <ac:spMkLst>
            <pc:docMk/>
            <pc:sldMk cId="1710844466" sldId="262"/>
            <ac:spMk id="27" creationId="{00000000-0000-0000-0000-000000000000}"/>
          </ac:spMkLst>
        </pc:spChg>
        <pc:spChg chg="mod">
          <ac:chgData name="" userId="f04ca6742293e0ed" providerId="LiveId" clId="{982A744E-C5EF-4415-B8B7-E4E8B96C476B}" dt="2021-05-26T14:03:50.766" v="588" actId="14100"/>
          <ac:spMkLst>
            <pc:docMk/>
            <pc:sldMk cId="1710844466" sldId="262"/>
            <ac:spMk id="29" creationId="{00000000-0000-0000-0000-000000000000}"/>
          </ac:spMkLst>
        </pc:spChg>
        <pc:grpChg chg="del">
          <ac:chgData name="" userId="f04ca6742293e0ed" providerId="LiveId" clId="{982A744E-C5EF-4415-B8B7-E4E8B96C476B}" dt="2021-05-26T14:03:59.045" v="592" actId="478"/>
          <ac:grpSpMkLst>
            <pc:docMk/>
            <pc:sldMk cId="1710844466" sldId="262"/>
            <ac:grpSpMk id="2" creationId="{00000000-0000-0000-0000-000000000000}"/>
          </ac:grpSpMkLst>
        </pc:grpChg>
        <pc:grpChg chg="del">
          <ac:chgData name="" userId="f04ca6742293e0ed" providerId="LiveId" clId="{982A744E-C5EF-4415-B8B7-E4E8B96C476B}" dt="2021-05-26T14:04:00.007" v="593" actId="478"/>
          <ac:grpSpMkLst>
            <pc:docMk/>
            <pc:sldMk cId="1710844466" sldId="262"/>
            <ac:grpSpMk id="5" creationId="{00000000-0000-0000-0000-000000000000}"/>
          </ac:grpSpMkLst>
        </pc:grpChg>
        <pc:grpChg chg="del">
          <ac:chgData name="" userId="f04ca6742293e0ed" providerId="LiveId" clId="{982A744E-C5EF-4415-B8B7-E4E8B96C476B}" dt="2021-05-26T14:04:01.007" v="594" actId="478"/>
          <ac:grpSpMkLst>
            <pc:docMk/>
            <pc:sldMk cId="1710844466" sldId="262"/>
            <ac:grpSpMk id="8" creationId="{00000000-0000-0000-0000-000000000000}"/>
          </ac:grpSpMkLst>
        </pc:grpChg>
      </pc:sldChg>
      <pc:sldChg chg="modSp">
        <pc:chgData name="" userId="f04ca6742293e0ed" providerId="LiveId" clId="{982A744E-C5EF-4415-B8B7-E4E8B96C476B}" dt="2021-05-26T12:29:35.174" v="133" actId="113"/>
        <pc:sldMkLst>
          <pc:docMk/>
          <pc:sldMk cId="1710844466" sldId="263"/>
        </pc:sldMkLst>
        <pc:spChg chg="mod">
          <ac:chgData name="" userId="f04ca6742293e0ed" providerId="LiveId" clId="{982A744E-C5EF-4415-B8B7-E4E8B96C476B}" dt="2021-05-26T12:29:12.987" v="126" actId="113"/>
          <ac:spMkLst>
            <pc:docMk/>
            <pc:sldMk cId="1710844466" sldId="263"/>
            <ac:spMk id="14" creationId="{00000000-0000-0000-0000-000000000000}"/>
          </ac:spMkLst>
        </pc:spChg>
        <pc:spChg chg="mod">
          <ac:chgData name="" userId="f04ca6742293e0ed" providerId="LiveId" clId="{982A744E-C5EF-4415-B8B7-E4E8B96C476B}" dt="2021-05-26T12:29:27.489" v="130" actId="20577"/>
          <ac:spMkLst>
            <pc:docMk/>
            <pc:sldMk cId="1710844466" sldId="263"/>
            <ac:spMk id="15" creationId="{00000000-0000-0000-0000-000000000000}"/>
          </ac:spMkLst>
        </pc:spChg>
        <pc:spChg chg="mod">
          <ac:chgData name="" userId="f04ca6742293e0ed" providerId="LiveId" clId="{982A744E-C5EF-4415-B8B7-E4E8B96C476B}" dt="2021-05-26T12:29:16.626" v="127" actId="113"/>
          <ac:spMkLst>
            <pc:docMk/>
            <pc:sldMk cId="1710844466" sldId="263"/>
            <ac:spMk id="22" creationId="{70A99B13-3E21-224A-9A0A-34CE547C643C}"/>
          </ac:spMkLst>
        </pc:spChg>
        <pc:spChg chg="mod">
          <ac:chgData name="" userId="f04ca6742293e0ed" providerId="LiveId" clId="{982A744E-C5EF-4415-B8B7-E4E8B96C476B}" dt="2021-05-26T12:29:35.174" v="133" actId="113"/>
          <ac:spMkLst>
            <pc:docMk/>
            <pc:sldMk cId="1710844466" sldId="263"/>
            <ac:spMk id="23" creationId="{90650EDB-F804-D247-97FB-575540060323}"/>
          </ac:spMkLst>
        </pc:spChg>
      </pc:sldChg>
      <pc:sldChg chg="addSp delSp modSp ord addAnim delAnim modAnim">
        <pc:chgData name="" userId="f04ca6742293e0ed" providerId="LiveId" clId="{982A744E-C5EF-4415-B8B7-E4E8B96C476B}" dt="2021-05-26T12:41:25.712" v="308" actId="1076"/>
        <pc:sldMkLst>
          <pc:docMk/>
          <pc:sldMk cId="1710844466" sldId="264"/>
        </pc:sldMkLst>
        <pc:spChg chg="mod">
          <ac:chgData name="" userId="f04ca6742293e0ed" providerId="LiveId" clId="{982A744E-C5EF-4415-B8B7-E4E8B96C476B}" dt="2021-05-26T12:37:47.920" v="272" actId="404"/>
          <ac:spMkLst>
            <pc:docMk/>
            <pc:sldMk cId="1710844466" sldId="264"/>
            <ac:spMk id="3" creationId="{00000000-0000-0000-0000-000000000000}"/>
          </ac:spMkLst>
        </pc:spChg>
        <pc:spChg chg="add del mod">
          <ac:chgData name="" userId="f04ca6742293e0ed" providerId="LiveId" clId="{982A744E-C5EF-4415-B8B7-E4E8B96C476B}" dt="2021-05-26T12:37:57.984" v="274" actId="20577"/>
          <ac:spMkLst>
            <pc:docMk/>
            <pc:sldMk cId="1710844466" sldId="264"/>
            <ac:spMk id="4" creationId="{00000000-0000-0000-0000-000000000000}"/>
          </ac:spMkLst>
        </pc:spChg>
        <pc:spChg chg="mod">
          <ac:chgData name="" userId="f04ca6742293e0ed" providerId="LiveId" clId="{982A744E-C5EF-4415-B8B7-E4E8B96C476B}" dt="2021-05-26T12:36:45.221" v="247" actId="404"/>
          <ac:spMkLst>
            <pc:docMk/>
            <pc:sldMk cId="1710844466" sldId="264"/>
            <ac:spMk id="5" creationId="{00000000-0000-0000-0000-000000000000}"/>
          </ac:spMkLst>
        </pc:spChg>
        <pc:spChg chg="add del mod">
          <ac:chgData name="" userId="f04ca6742293e0ed" providerId="LiveId" clId="{982A744E-C5EF-4415-B8B7-E4E8B96C476B}" dt="2021-05-26T12:37:26.733" v="264" actId="20577"/>
          <ac:spMkLst>
            <pc:docMk/>
            <pc:sldMk cId="1710844466" sldId="264"/>
            <ac:spMk id="6" creationId="{00000000-0000-0000-0000-000000000000}"/>
          </ac:spMkLst>
        </pc:spChg>
        <pc:spChg chg="mod">
          <ac:chgData name="" userId="f04ca6742293e0ed" providerId="LiveId" clId="{982A744E-C5EF-4415-B8B7-E4E8B96C476B}" dt="2021-05-26T12:36:09.166" v="228"/>
          <ac:spMkLst>
            <pc:docMk/>
            <pc:sldMk cId="1710844466" sldId="264"/>
            <ac:spMk id="15" creationId="{00000000-0000-0000-0000-000000000000}"/>
          </ac:spMkLst>
        </pc:spChg>
        <pc:spChg chg="mod">
          <ac:chgData name="" userId="f04ca6742293e0ed" providerId="LiveId" clId="{982A744E-C5EF-4415-B8B7-E4E8B96C476B}" dt="2021-05-26T08:55:28.533" v="67" actId="1076"/>
          <ac:spMkLst>
            <pc:docMk/>
            <pc:sldMk cId="1710844466" sldId="264"/>
            <ac:spMk id="16" creationId="{00000000-0000-0000-0000-000000000000}"/>
          </ac:spMkLst>
        </pc:spChg>
        <pc:spChg chg="mod">
          <ac:chgData name="" userId="f04ca6742293e0ed" providerId="LiveId" clId="{982A744E-C5EF-4415-B8B7-E4E8B96C476B}" dt="2021-05-26T08:56:07.377" v="101" actId="20577"/>
          <ac:spMkLst>
            <pc:docMk/>
            <pc:sldMk cId="1710844466" sldId="264"/>
            <ac:spMk id="25" creationId="{00000000-0000-0000-0000-000000000000}"/>
          </ac:spMkLst>
        </pc:spChg>
        <pc:spChg chg="mod">
          <ac:chgData name="" userId="f04ca6742293e0ed" providerId="LiveId" clId="{982A744E-C5EF-4415-B8B7-E4E8B96C476B}" dt="2021-05-26T08:58:43.253" v="110" actId="1076"/>
          <ac:spMkLst>
            <pc:docMk/>
            <pc:sldMk cId="1710844466" sldId="264"/>
            <ac:spMk id="26" creationId="{00000000-0000-0000-0000-000000000000}"/>
          </ac:spMkLst>
        </pc:spChg>
        <pc:spChg chg="del">
          <ac:chgData name="" userId="f04ca6742293e0ed" providerId="LiveId" clId="{982A744E-C5EF-4415-B8B7-E4E8B96C476B}" dt="2021-05-26T12:27:14.714" v="122" actId="478"/>
          <ac:spMkLst>
            <pc:docMk/>
            <pc:sldMk cId="1710844466" sldId="264"/>
            <ac:spMk id="27" creationId="{00000000-0000-0000-0000-000000000000}"/>
          </ac:spMkLst>
        </pc:spChg>
        <pc:spChg chg="del">
          <ac:chgData name="" userId="f04ca6742293e0ed" providerId="LiveId" clId="{982A744E-C5EF-4415-B8B7-E4E8B96C476B}" dt="2021-05-26T12:27:10.122" v="119" actId="478"/>
          <ac:spMkLst>
            <pc:docMk/>
            <pc:sldMk cId="1710844466" sldId="264"/>
            <ac:spMk id="28" creationId="{00000000-0000-0000-0000-000000000000}"/>
          </ac:spMkLst>
        </pc:spChg>
        <pc:spChg chg="del">
          <ac:chgData name="" userId="f04ca6742293e0ed" providerId="LiveId" clId="{982A744E-C5EF-4415-B8B7-E4E8B96C476B}" dt="2021-05-26T12:26:52.056" v="111" actId="478"/>
          <ac:spMkLst>
            <pc:docMk/>
            <pc:sldMk cId="1710844466" sldId="264"/>
            <ac:spMk id="34" creationId="{00000000-0000-0000-0000-000000000000}"/>
          </ac:spMkLst>
        </pc:spChg>
        <pc:spChg chg="mod">
          <ac:chgData name="" userId="f04ca6742293e0ed" providerId="LiveId" clId="{982A744E-C5EF-4415-B8B7-E4E8B96C476B}" dt="2021-05-26T08:40:29.928" v="41" actId="20577"/>
          <ac:spMkLst>
            <pc:docMk/>
            <pc:sldMk cId="1710844466" sldId="264"/>
            <ac:spMk id="48" creationId="{00000000-0000-0000-0000-000000000000}"/>
          </ac:spMkLst>
        </pc:spChg>
        <pc:spChg chg="mod">
          <ac:chgData name="" userId="f04ca6742293e0ed" providerId="LiveId" clId="{982A744E-C5EF-4415-B8B7-E4E8B96C476B}" dt="2021-05-26T12:40:05.261" v="306" actId="20577"/>
          <ac:spMkLst>
            <pc:docMk/>
            <pc:sldMk cId="1710844466" sldId="264"/>
            <ac:spMk id="58" creationId="{9E7AC44D-FB6D-47E7-B7D9-0A2243B2AE17}"/>
          </ac:spMkLst>
        </pc:spChg>
        <pc:spChg chg="mod">
          <ac:chgData name="" userId="f04ca6742293e0ed" providerId="LiveId" clId="{982A744E-C5EF-4415-B8B7-E4E8B96C476B}" dt="2021-05-26T12:41:25.712" v="308" actId="1076"/>
          <ac:spMkLst>
            <pc:docMk/>
            <pc:sldMk cId="1710844466" sldId="264"/>
            <ac:spMk id="59" creationId="{59DE09AF-955D-4FBC-8952-9FACBD51D44B}"/>
          </ac:spMkLst>
        </pc:spChg>
        <pc:grpChg chg="del">
          <ac:chgData name="" userId="f04ca6742293e0ed" providerId="LiveId" clId="{982A744E-C5EF-4415-B8B7-E4E8B96C476B}" dt="2021-05-26T08:40:36.975" v="44" actId="478"/>
          <ac:grpSpMkLst>
            <pc:docMk/>
            <pc:sldMk cId="1710844466" sldId="264"/>
            <ac:grpSpMk id="7" creationId="{00000000-0000-0000-0000-000000000000}"/>
          </ac:grpSpMkLst>
        </pc:grpChg>
        <pc:grpChg chg="mod">
          <ac:chgData name="" userId="f04ca6742293e0ed" providerId="LiveId" clId="{982A744E-C5EF-4415-B8B7-E4E8B96C476B}" dt="2021-05-26T12:39:39.963" v="279" actId="164"/>
          <ac:grpSpMkLst>
            <pc:docMk/>
            <pc:sldMk cId="1710844466" sldId="264"/>
            <ac:grpSpMk id="12" creationId="{00000000-0000-0000-0000-000000000000}"/>
          </ac:grpSpMkLst>
        </pc:grpChg>
        <pc:grpChg chg="mod">
          <ac:chgData name="" userId="f04ca6742293e0ed" providerId="LiveId" clId="{982A744E-C5EF-4415-B8B7-E4E8B96C476B}" dt="2021-05-26T12:36:09.166" v="228"/>
          <ac:grpSpMkLst>
            <pc:docMk/>
            <pc:sldMk cId="1710844466" sldId="264"/>
            <ac:grpSpMk id="13" creationId="{00000000-0000-0000-0000-000000000000}"/>
          </ac:grpSpMkLst>
        </pc:grpChg>
        <pc:grpChg chg="del">
          <ac:chgData name="" userId="f04ca6742293e0ed" providerId="LiveId" clId="{982A744E-C5EF-4415-B8B7-E4E8B96C476B}" dt="2021-05-26T08:40:33.527" v="42" actId="478"/>
          <ac:grpSpMkLst>
            <pc:docMk/>
            <pc:sldMk cId="1710844466" sldId="264"/>
            <ac:grpSpMk id="17" creationId="{00000000-0000-0000-0000-000000000000}"/>
          </ac:grpSpMkLst>
        </pc:grpChg>
        <pc:grpChg chg="mod">
          <ac:chgData name="" userId="f04ca6742293e0ed" providerId="LiveId" clId="{982A744E-C5EF-4415-B8B7-E4E8B96C476B}" dt="2021-05-26T12:39:24.253" v="277" actId="164"/>
          <ac:grpSpMkLst>
            <pc:docMk/>
            <pc:sldMk cId="1710844466" sldId="264"/>
            <ac:grpSpMk id="22" creationId="{00000000-0000-0000-0000-000000000000}"/>
          </ac:grpSpMkLst>
        </pc:grpChg>
        <pc:grpChg chg="mod">
          <ac:chgData name="" userId="f04ca6742293e0ed" providerId="LiveId" clId="{982A744E-C5EF-4415-B8B7-E4E8B96C476B}" dt="2021-05-26T08:58:27.182" v="109"/>
          <ac:grpSpMkLst>
            <pc:docMk/>
            <pc:sldMk cId="1710844466" sldId="264"/>
            <ac:grpSpMk id="23" creationId="{00000000-0000-0000-0000-000000000000}"/>
          </ac:grpSpMkLst>
        </pc:grpChg>
        <pc:grpChg chg="del">
          <ac:chgData name="" userId="f04ca6742293e0ed" providerId="LiveId" clId="{982A744E-C5EF-4415-B8B7-E4E8B96C476B}" dt="2021-05-26T12:27:11.971" v="120" actId="478"/>
          <ac:grpSpMkLst>
            <pc:docMk/>
            <pc:sldMk cId="1710844466" sldId="264"/>
            <ac:grpSpMk id="29" creationId="{00000000-0000-0000-0000-000000000000}"/>
          </ac:grpSpMkLst>
        </pc:grpChg>
        <pc:grpChg chg="mod">
          <ac:chgData name="" userId="f04ca6742293e0ed" providerId="LiveId" clId="{982A744E-C5EF-4415-B8B7-E4E8B96C476B}" dt="2021-05-26T12:39:39.963" v="279" actId="164"/>
          <ac:grpSpMkLst>
            <pc:docMk/>
            <pc:sldMk cId="1710844466" sldId="264"/>
            <ac:grpSpMk id="35" creationId="{00000000-0000-0000-0000-000000000000}"/>
          </ac:grpSpMkLst>
        </pc:grpChg>
        <pc:grpChg chg="del">
          <ac:chgData name="" userId="f04ca6742293e0ed" providerId="LiveId" clId="{982A744E-C5EF-4415-B8B7-E4E8B96C476B}" dt="2021-05-26T08:40:34.935" v="43" actId="478"/>
          <ac:grpSpMkLst>
            <pc:docMk/>
            <pc:sldMk cId="1710844466" sldId="264"/>
            <ac:grpSpMk id="38" creationId="{00000000-0000-0000-0000-000000000000}"/>
          </ac:grpSpMkLst>
        </pc:grpChg>
        <pc:grpChg chg="mod">
          <ac:chgData name="" userId="f04ca6742293e0ed" providerId="LiveId" clId="{982A744E-C5EF-4415-B8B7-E4E8B96C476B}" dt="2021-05-26T12:39:24.253" v="277" actId="164"/>
          <ac:grpSpMkLst>
            <pc:docMk/>
            <pc:sldMk cId="1710844466" sldId="264"/>
            <ac:grpSpMk id="41" creationId="{00000000-0000-0000-0000-000000000000}"/>
          </ac:grpSpMkLst>
        </pc:grpChg>
        <pc:grpChg chg="del">
          <ac:chgData name="" userId="f04ca6742293e0ed" providerId="LiveId" clId="{982A744E-C5EF-4415-B8B7-E4E8B96C476B}" dt="2021-05-26T08:40:38.189" v="45" actId="478"/>
          <ac:grpSpMkLst>
            <pc:docMk/>
            <pc:sldMk cId="1710844466" sldId="264"/>
            <ac:grpSpMk id="44" creationId="{00000000-0000-0000-0000-000000000000}"/>
          </ac:grpSpMkLst>
        </pc:grpChg>
        <pc:grpChg chg="add mod">
          <ac:chgData name="" userId="f04ca6742293e0ed" providerId="LiveId" clId="{982A744E-C5EF-4415-B8B7-E4E8B96C476B}" dt="2021-05-26T12:39:50.332" v="281" actId="1076"/>
          <ac:grpSpMkLst>
            <pc:docMk/>
            <pc:sldMk cId="1710844466" sldId="264"/>
            <ac:grpSpMk id="49" creationId="{26980149-732B-433E-82A4-818BFEA3095A}"/>
          </ac:grpSpMkLst>
        </pc:grpChg>
        <pc:grpChg chg="add mod">
          <ac:chgData name="" userId="f04ca6742293e0ed" providerId="LiveId" clId="{982A744E-C5EF-4415-B8B7-E4E8B96C476B}" dt="2021-05-26T12:39:44.260" v="280" actId="1076"/>
          <ac:grpSpMkLst>
            <pc:docMk/>
            <pc:sldMk cId="1710844466" sldId="264"/>
            <ac:grpSpMk id="50" creationId="{797B4153-6F98-4F05-9E92-856735309D5F}"/>
          </ac:grpSpMkLst>
        </pc:grpChg>
        <pc:grpChg chg="add mod">
          <ac:chgData name="" userId="f04ca6742293e0ed" providerId="LiveId" clId="{982A744E-C5EF-4415-B8B7-E4E8B96C476B}" dt="2021-05-26T12:41:22.133" v="307"/>
          <ac:grpSpMkLst>
            <pc:docMk/>
            <pc:sldMk cId="1710844466" sldId="264"/>
            <ac:grpSpMk id="51" creationId="{3C5E55DC-E70B-46DB-83A6-2F95CF78309D}"/>
          </ac:grpSpMkLst>
        </pc:grpChg>
        <pc:grpChg chg="mod">
          <ac:chgData name="" userId="f04ca6742293e0ed" providerId="LiveId" clId="{982A744E-C5EF-4415-B8B7-E4E8B96C476B}" dt="2021-05-26T12:41:22.133" v="307"/>
          <ac:grpSpMkLst>
            <pc:docMk/>
            <pc:sldMk cId="1710844466" sldId="264"/>
            <ac:grpSpMk id="52" creationId="{5854B0FB-83AC-4C71-9225-D9D3A94B04D9}"/>
          </ac:grpSpMkLst>
        </pc:grpChg>
        <pc:grpChg chg="mod">
          <ac:chgData name="" userId="f04ca6742293e0ed" providerId="LiveId" clId="{982A744E-C5EF-4415-B8B7-E4E8B96C476B}" dt="2021-05-26T12:39:51.433" v="282"/>
          <ac:grpSpMkLst>
            <pc:docMk/>
            <pc:sldMk cId="1710844466" sldId="264"/>
            <ac:grpSpMk id="53" creationId="{C3A477B5-E094-40E1-8D42-06B70B8419A6}"/>
          </ac:grpSpMkLst>
        </pc:grpChg>
        <pc:grpChg chg="mod">
          <ac:chgData name="" userId="f04ca6742293e0ed" providerId="LiveId" clId="{982A744E-C5EF-4415-B8B7-E4E8B96C476B}" dt="2021-05-26T12:41:22.133" v="307"/>
          <ac:grpSpMkLst>
            <pc:docMk/>
            <pc:sldMk cId="1710844466" sldId="264"/>
            <ac:grpSpMk id="56" creationId="{1EA9359D-BF5F-4EE3-93D6-133E3EC6F800}"/>
          </ac:grpSpMkLst>
        </pc:grpChg>
      </pc:sldChg>
      <pc:sldChg chg="addSp delSp modSp ord delAnim modAnim">
        <pc:chgData name="" userId="f04ca6742293e0ed" providerId="LiveId" clId="{982A744E-C5EF-4415-B8B7-E4E8B96C476B}" dt="2021-05-26T14:02:12.227" v="569" actId="20577"/>
        <pc:sldMkLst>
          <pc:docMk/>
          <pc:sldMk cId="1710844466" sldId="267"/>
        </pc:sldMkLst>
        <pc:spChg chg="del">
          <ac:chgData name="" userId="f04ca6742293e0ed" providerId="LiveId" clId="{982A744E-C5EF-4415-B8B7-E4E8B96C476B}" dt="2021-05-26T13:51:33.800" v="517" actId="478"/>
          <ac:spMkLst>
            <pc:docMk/>
            <pc:sldMk cId="1710844466" sldId="267"/>
            <ac:spMk id="2" creationId="{00000000-0000-0000-0000-000000000000}"/>
          </ac:spMkLst>
        </pc:spChg>
        <pc:spChg chg="del">
          <ac:chgData name="" userId="f04ca6742293e0ed" providerId="LiveId" clId="{982A744E-C5EF-4415-B8B7-E4E8B96C476B}" dt="2021-05-26T13:51:35.111" v="520" actId="478"/>
          <ac:spMkLst>
            <pc:docMk/>
            <pc:sldMk cId="1710844466" sldId="267"/>
            <ac:spMk id="3" creationId="{00000000-0000-0000-0000-000000000000}"/>
          </ac:spMkLst>
        </pc:spChg>
        <pc:spChg chg="del">
          <ac:chgData name="" userId="f04ca6742293e0ed" providerId="LiveId" clId="{982A744E-C5EF-4415-B8B7-E4E8B96C476B}" dt="2021-05-26T13:51:34.655" v="519" actId="478"/>
          <ac:spMkLst>
            <pc:docMk/>
            <pc:sldMk cId="1710844466" sldId="267"/>
            <ac:spMk id="4" creationId="{00000000-0000-0000-0000-000000000000}"/>
          </ac:spMkLst>
        </pc:spChg>
        <pc:spChg chg="del">
          <ac:chgData name="" userId="f04ca6742293e0ed" providerId="LiveId" clId="{982A744E-C5EF-4415-B8B7-E4E8B96C476B}" dt="2021-05-26T13:51:34.246" v="518" actId="478"/>
          <ac:spMkLst>
            <pc:docMk/>
            <pc:sldMk cId="1710844466" sldId="267"/>
            <ac:spMk id="5" creationId="{00000000-0000-0000-0000-000000000000}"/>
          </ac:spMkLst>
        </pc:spChg>
        <pc:spChg chg="mod">
          <ac:chgData name="" userId="f04ca6742293e0ed" providerId="LiveId" clId="{982A744E-C5EF-4415-B8B7-E4E8B96C476B}" dt="2021-05-26T13:52:10.293" v="526" actId="1076"/>
          <ac:spMkLst>
            <pc:docMk/>
            <pc:sldMk cId="1710844466" sldId="267"/>
            <ac:spMk id="6" creationId="{00000000-0000-0000-0000-000000000000}"/>
          </ac:spMkLst>
        </pc:spChg>
        <pc:spChg chg="mod">
          <ac:chgData name="" userId="f04ca6742293e0ed" providerId="LiveId" clId="{982A744E-C5EF-4415-B8B7-E4E8B96C476B}" dt="2021-05-26T13:46:56.941" v="516" actId="14100"/>
          <ac:spMkLst>
            <pc:docMk/>
            <pc:sldMk cId="1710844466" sldId="267"/>
            <ac:spMk id="8" creationId="{00000000-0000-0000-0000-000000000000}"/>
          </ac:spMkLst>
        </pc:spChg>
        <pc:spChg chg="add mod">
          <ac:chgData name="" userId="f04ca6742293e0ed" providerId="LiveId" clId="{982A744E-C5EF-4415-B8B7-E4E8B96C476B}" dt="2021-05-26T14:02:12.227" v="569" actId="20577"/>
          <ac:spMkLst>
            <pc:docMk/>
            <pc:sldMk cId="1710844466" sldId="267"/>
            <ac:spMk id="10" creationId="{BD39A0E5-75BC-4D76-8C68-757811D8C24C}"/>
          </ac:spMkLst>
        </pc:spChg>
        <pc:picChg chg="add mod">
          <ac:chgData name="" userId="f04ca6742293e0ed" providerId="LiveId" clId="{982A744E-C5EF-4415-B8B7-E4E8B96C476B}" dt="2021-05-26T13:51:59.133" v="523" actId="1076"/>
          <ac:picMkLst>
            <pc:docMk/>
            <pc:sldMk cId="1710844466" sldId="267"/>
            <ac:picMk id="9" creationId="{769375F8-2C18-4C4C-9D67-5111B55DAEE2}"/>
          </ac:picMkLst>
        </pc:picChg>
      </pc:sldChg>
      <pc:sldChg chg="modSp">
        <pc:chgData name="" userId="f04ca6742293e0ed" providerId="LiveId" clId="{982A744E-C5EF-4415-B8B7-E4E8B96C476B}" dt="2021-05-26T12:30:45.994" v="144" actId="1076"/>
        <pc:sldMkLst>
          <pc:docMk/>
          <pc:sldMk cId="1710844466" sldId="273"/>
        </pc:sldMkLst>
        <pc:spChg chg="mod">
          <ac:chgData name="" userId="f04ca6742293e0ed" providerId="LiveId" clId="{982A744E-C5EF-4415-B8B7-E4E8B96C476B}" dt="2021-05-26T12:30:45.994" v="144" actId="1076"/>
          <ac:spMkLst>
            <pc:docMk/>
            <pc:sldMk cId="1710844466" sldId="273"/>
            <ac:spMk id="100" creationId="{00000000-0000-0000-0000-000000000000}"/>
          </ac:spMkLst>
        </pc:spChg>
        <pc:spChg chg="mod">
          <ac:chgData name="" userId="f04ca6742293e0ed" providerId="LiveId" clId="{982A744E-C5EF-4415-B8B7-E4E8B96C476B}" dt="2021-05-26T08:37:43.391" v="31" actId="20577"/>
          <ac:spMkLst>
            <pc:docMk/>
            <pc:sldMk cId="1710844466" sldId="273"/>
            <ac:spMk id="102" creationId="{00000000-0000-0000-0000-000000000000}"/>
          </ac:spMkLst>
        </pc:spChg>
        <pc:picChg chg="mod">
          <ac:chgData name="" userId="f04ca6742293e0ed" providerId="LiveId" clId="{982A744E-C5EF-4415-B8B7-E4E8B96C476B}" dt="2021-05-26T12:30:41.209" v="143" actId="14861"/>
          <ac:picMkLst>
            <pc:docMk/>
            <pc:sldMk cId="1710844466" sldId="273"/>
            <ac:picMk id="103" creationId="{7ECF339E-7268-CF47-A17F-2A08F38DE1D1}"/>
          </ac:picMkLst>
        </pc:picChg>
      </pc:sldChg>
      <pc:sldChg chg="modSp">
        <pc:chgData name="" userId="f04ca6742293e0ed" providerId="LiveId" clId="{982A744E-C5EF-4415-B8B7-E4E8B96C476B}" dt="2021-05-26T12:28:36.280" v="125" actId="1076"/>
        <pc:sldMkLst>
          <pc:docMk/>
          <pc:sldMk cId="1710844466" sldId="275"/>
        </pc:sldMkLst>
        <pc:spChg chg="mod">
          <ac:chgData name="" userId="f04ca6742293e0ed" providerId="LiveId" clId="{982A744E-C5EF-4415-B8B7-E4E8B96C476B}" dt="2021-05-26T12:28:33.701" v="124" actId="1076"/>
          <ac:spMkLst>
            <pc:docMk/>
            <pc:sldMk cId="1710844466" sldId="275"/>
            <ac:spMk id="26" creationId="{00000000-0000-0000-0000-000000000000}"/>
          </ac:spMkLst>
        </pc:spChg>
        <pc:grpChg chg="mod">
          <ac:chgData name="" userId="f04ca6742293e0ed" providerId="LiveId" clId="{982A744E-C5EF-4415-B8B7-E4E8B96C476B}" dt="2021-05-26T12:28:36.280" v="125" actId="1076"/>
          <ac:grpSpMkLst>
            <pc:docMk/>
            <pc:sldMk cId="1710844466" sldId="275"/>
            <ac:grpSpMk id="33" creationId="{00000000-0000-0000-0000-000000000000}"/>
          </ac:grpSpMkLst>
        </pc:grpChg>
      </pc:sldChg>
      <pc:sldChg chg="modSp">
        <pc:chgData name="" userId="f04ca6742293e0ed" providerId="LiveId" clId="{982A744E-C5EF-4415-B8B7-E4E8B96C476B}" dt="2021-05-26T08:11:15.827" v="0" actId="1076"/>
        <pc:sldMkLst>
          <pc:docMk/>
          <pc:sldMk cId="2400231054" sldId="287"/>
        </pc:sldMkLst>
        <pc:picChg chg="mod">
          <ac:chgData name="" userId="f04ca6742293e0ed" providerId="LiveId" clId="{982A744E-C5EF-4415-B8B7-E4E8B96C476B}" dt="2021-05-26T08:11:15.827" v="0" actId="1076"/>
          <ac:picMkLst>
            <pc:docMk/>
            <pc:sldMk cId="2400231054" sldId="287"/>
            <ac:picMk id="3074" creationId="{00000000-0000-0000-0000-000000000000}"/>
          </ac:picMkLst>
        </pc:picChg>
      </pc:sldChg>
      <pc:sldChg chg="modSp">
        <pc:chgData name="" userId="f04ca6742293e0ed" providerId="LiveId" clId="{982A744E-C5EF-4415-B8B7-E4E8B96C476B}" dt="2021-05-26T08:11:21.332" v="1" actId="1076"/>
        <pc:sldMkLst>
          <pc:docMk/>
          <pc:sldMk cId="3834146699" sldId="288"/>
        </pc:sldMkLst>
        <pc:picChg chg="mod">
          <ac:chgData name="" userId="f04ca6742293e0ed" providerId="LiveId" clId="{982A744E-C5EF-4415-B8B7-E4E8B96C476B}" dt="2021-05-26T08:11:21.332" v="1" actId="1076"/>
          <ac:picMkLst>
            <pc:docMk/>
            <pc:sldMk cId="3834146699" sldId="288"/>
            <ac:picMk id="3074" creationId="{00000000-0000-0000-0000-000000000000}"/>
          </ac:picMkLst>
        </pc:picChg>
      </pc:sldChg>
      <pc:sldChg chg="modSp add">
        <pc:chgData name="" userId="f04ca6742293e0ed" providerId="LiveId" clId="{982A744E-C5EF-4415-B8B7-E4E8B96C476B}" dt="2021-05-26T13:29:21.111" v="456" actId="20577"/>
        <pc:sldMkLst>
          <pc:docMk/>
          <pc:sldMk cId="1291201552" sldId="289"/>
        </pc:sldMkLst>
        <pc:spChg chg="mod">
          <ac:chgData name="" userId="f04ca6742293e0ed" providerId="LiveId" clId="{982A744E-C5EF-4415-B8B7-E4E8B96C476B}" dt="2021-05-26T13:29:07.038" v="449" actId="20577"/>
          <ac:spMkLst>
            <pc:docMk/>
            <pc:sldMk cId="1291201552" sldId="289"/>
            <ac:spMk id="3" creationId="{00000000-0000-0000-0000-000000000000}"/>
          </ac:spMkLst>
        </pc:spChg>
        <pc:spChg chg="mod">
          <ac:chgData name="" userId="f04ca6742293e0ed" providerId="LiveId" clId="{982A744E-C5EF-4415-B8B7-E4E8B96C476B}" dt="2021-05-26T13:29:21.111" v="456" actId="20577"/>
          <ac:spMkLst>
            <pc:docMk/>
            <pc:sldMk cId="1291201552" sldId="289"/>
            <ac:spMk id="6" creationId="{00000000-0000-0000-0000-000000000000}"/>
          </ac:spMkLst>
        </pc:spChg>
      </pc:sldChg>
    </pc:docChg>
  </pc:docChgLst>
  <pc:docChgLst>
    <pc:chgData name="胡 晶晶" userId="f04ca6742293e0ed" providerId="LiveId" clId="{7A8714D5-B2C6-594A-84F6-A55C8D1D8573}"/>
    <pc:docChg chg="undo custSel delSld modSld modMainMaster">
      <pc:chgData name="胡 晶晶" userId="f04ca6742293e0ed" providerId="LiveId" clId="{7A8714D5-B2C6-594A-84F6-A55C8D1D8573}" dt="2021-06-02T05:54:45.231" v="220" actId="1076"/>
      <pc:docMkLst>
        <pc:docMk/>
      </pc:docMkLst>
      <pc:sldChg chg="modSp modTransition modAnim">
        <pc:chgData name="胡 晶晶" userId="f04ca6742293e0ed" providerId="LiveId" clId="{7A8714D5-B2C6-594A-84F6-A55C8D1D8573}" dt="2021-06-02T05:53:46.092" v="219"/>
        <pc:sldMkLst>
          <pc:docMk/>
          <pc:sldMk cId="2756949035" sldId="256"/>
        </pc:sldMkLst>
        <pc:spChg chg="mod">
          <ac:chgData name="胡 晶晶" userId="f04ca6742293e0ed" providerId="LiveId" clId="{7A8714D5-B2C6-594A-84F6-A55C8D1D8573}" dt="2021-06-02T05:51:53.682" v="200" actId="20577"/>
          <ac:spMkLst>
            <pc:docMk/>
            <pc:sldMk cId="2756949035" sldId="256"/>
            <ac:spMk id="6" creationId="{00000000-0000-0000-0000-000000000000}"/>
          </ac:spMkLst>
        </pc:spChg>
      </pc:sldChg>
      <pc:sldChg chg="modTransition modAnim">
        <pc:chgData name="胡 晶晶" userId="f04ca6742293e0ed" providerId="LiveId" clId="{7A8714D5-B2C6-594A-84F6-A55C8D1D8573}" dt="2021-06-02T05:53:46.092" v="219"/>
        <pc:sldMkLst>
          <pc:docMk/>
          <pc:sldMk cId="1710844466" sldId="257"/>
        </pc:sldMkLst>
      </pc:sldChg>
      <pc:sldChg chg="modTransition modAnim">
        <pc:chgData name="胡 晶晶" userId="f04ca6742293e0ed" providerId="LiveId" clId="{7A8714D5-B2C6-594A-84F6-A55C8D1D8573}" dt="2021-06-02T05:53:46.092" v="219"/>
        <pc:sldMkLst>
          <pc:docMk/>
          <pc:sldMk cId="1710844466" sldId="258"/>
        </pc:sldMkLst>
      </pc:sldChg>
      <pc:sldChg chg="modTransition modAnim">
        <pc:chgData name="胡 晶晶" userId="f04ca6742293e0ed" providerId="LiveId" clId="{7A8714D5-B2C6-594A-84F6-A55C8D1D8573}" dt="2021-06-02T05:53:46.092" v="219"/>
        <pc:sldMkLst>
          <pc:docMk/>
          <pc:sldMk cId="1710844466" sldId="260"/>
        </pc:sldMkLst>
      </pc:sldChg>
      <pc:sldChg chg="modTransition modAnim">
        <pc:chgData name="胡 晶晶" userId="f04ca6742293e0ed" providerId="LiveId" clId="{7A8714D5-B2C6-594A-84F6-A55C8D1D8573}" dt="2021-06-02T05:53:46.092" v="219"/>
        <pc:sldMkLst>
          <pc:docMk/>
          <pc:sldMk cId="1710844466" sldId="261"/>
        </pc:sldMkLst>
      </pc:sldChg>
      <pc:sldChg chg="addSp delSp modSp mod modTransition delAnim modAnim">
        <pc:chgData name="胡 晶晶" userId="f04ca6742293e0ed" providerId="LiveId" clId="{7A8714D5-B2C6-594A-84F6-A55C8D1D8573}" dt="2021-06-02T05:53:46.092" v="219"/>
        <pc:sldMkLst>
          <pc:docMk/>
          <pc:sldMk cId="1710844466" sldId="262"/>
        </pc:sldMkLst>
        <pc:spChg chg="add mod">
          <ac:chgData name="胡 晶晶" userId="f04ca6742293e0ed" providerId="LiveId" clId="{7A8714D5-B2C6-594A-84F6-A55C8D1D8573}" dt="2021-06-02T05:34:28.044" v="45" actId="1076"/>
          <ac:spMkLst>
            <pc:docMk/>
            <pc:sldMk cId="1710844466" sldId="262"/>
            <ac:spMk id="4" creationId="{FF01417A-CEF3-D343-B3CF-6AD779FCFFEE}"/>
          </ac:spMkLst>
        </pc:spChg>
        <pc:spChg chg="mod">
          <ac:chgData name="胡 晶晶" userId="f04ca6742293e0ed" providerId="LiveId" clId="{7A8714D5-B2C6-594A-84F6-A55C8D1D8573}" dt="2021-06-02T05:25:22.768" v="18" actId="164"/>
          <ac:spMkLst>
            <pc:docMk/>
            <pc:sldMk cId="1710844466" sldId="262"/>
            <ac:spMk id="11" creationId="{00000000-0000-0000-0000-000000000000}"/>
          </ac:spMkLst>
        </pc:spChg>
        <pc:spChg chg="mod">
          <ac:chgData name="胡 晶晶" userId="f04ca6742293e0ed" providerId="LiveId" clId="{7A8714D5-B2C6-594A-84F6-A55C8D1D8573}" dt="2021-06-02T05:25:22.768" v="18" actId="164"/>
          <ac:spMkLst>
            <pc:docMk/>
            <pc:sldMk cId="1710844466" sldId="262"/>
            <ac:spMk id="12" creationId="{00000000-0000-0000-0000-000000000000}"/>
          </ac:spMkLst>
        </pc:spChg>
        <pc:spChg chg="mod">
          <ac:chgData name="胡 晶晶" userId="f04ca6742293e0ed" providerId="LiveId" clId="{7A8714D5-B2C6-594A-84F6-A55C8D1D8573}" dt="2021-06-02T05:25:22.768" v="18" actId="164"/>
          <ac:spMkLst>
            <pc:docMk/>
            <pc:sldMk cId="1710844466" sldId="262"/>
            <ac:spMk id="13" creationId="{00000000-0000-0000-0000-000000000000}"/>
          </ac:spMkLst>
        </pc:spChg>
        <pc:spChg chg="del mod topLvl">
          <ac:chgData name="胡 晶晶" userId="f04ca6742293e0ed" providerId="LiveId" clId="{7A8714D5-B2C6-594A-84F6-A55C8D1D8573}" dt="2021-06-02T05:18:23" v="10" actId="478"/>
          <ac:spMkLst>
            <pc:docMk/>
            <pc:sldMk cId="1710844466" sldId="262"/>
            <ac:spMk id="17" creationId="{00000000-0000-0000-0000-000000000000}"/>
          </ac:spMkLst>
        </pc:spChg>
        <pc:spChg chg="mod topLvl">
          <ac:chgData name="胡 晶晶" userId="f04ca6742293e0ed" providerId="LiveId" clId="{7A8714D5-B2C6-594A-84F6-A55C8D1D8573}" dt="2021-06-02T05:26:13.316" v="28" actId="1076"/>
          <ac:spMkLst>
            <pc:docMk/>
            <pc:sldMk cId="1710844466" sldId="262"/>
            <ac:spMk id="18" creationId="{00000000-0000-0000-0000-000000000000}"/>
          </ac:spMkLst>
        </pc:spChg>
        <pc:spChg chg="mod topLvl">
          <ac:chgData name="胡 晶晶" userId="f04ca6742293e0ed" providerId="LiveId" clId="{7A8714D5-B2C6-594A-84F6-A55C8D1D8573}" dt="2021-06-02T05:25:52.789" v="25" actId="1076"/>
          <ac:spMkLst>
            <pc:docMk/>
            <pc:sldMk cId="1710844466" sldId="262"/>
            <ac:spMk id="20" creationId="{00000000-0000-0000-0000-000000000000}"/>
          </ac:spMkLst>
        </pc:spChg>
        <pc:spChg chg="del topLvl">
          <ac:chgData name="胡 晶晶" userId="f04ca6742293e0ed" providerId="LiveId" clId="{7A8714D5-B2C6-594A-84F6-A55C8D1D8573}" dt="2021-06-02T05:19:31.178" v="12" actId="478"/>
          <ac:spMkLst>
            <pc:docMk/>
            <pc:sldMk cId="1710844466" sldId="262"/>
            <ac:spMk id="21" creationId="{00000000-0000-0000-0000-000000000000}"/>
          </ac:spMkLst>
        </pc:spChg>
        <pc:spChg chg="mod topLvl">
          <ac:chgData name="胡 晶晶" userId="f04ca6742293e0ed" providerId="LiveId" clId="{7A8714D5-B2C6-594A-84F6-A55C8D1D8573}" dt="2021-06-02T05:25:57.170" v="26" actId="1076"/>
          <ac:spMkLst>
            <pc:docMk/>
            <pc:sldMk cId="1710844466" sldId="262"/>
            <ac:spMk id="23" creationId="{00000000-0000-0000-0000-000000000000}"/>
          </ac:spMkLst>
        </pc:spChg>
        <pc:spChg chg="del mod topLvl">
          <ac:chgData name="胡 晶晶" userId="f04ca6742293e0ed" providerId="LiveId" clId="{7A8714D5-B2C6-594A-84F6-A55C8D1D8573}" dt="2021-06-02T05:19:42.978" v="15" actId="478"/>
          <ac:spMkLst>
            <pc:docMk/>
            <pc:sldMk cId="1710844466" sldId="262"/>
            <ac:spMk id="24" creationId="{00000000-0000-0000-0000-000000000000}"/>
          </ac:spMkLst>
        </pc:spChg>
        <pc:grpChg chg="add mod">
          <ac:chgData name="胡 晶晶" userId="f04ca6742293e0ed" providerId="LiveId" clId="{7A8714D5-B2C6-594A-84F6-A55C8D1D8573}" dt="2021-06-02T05:25:27.242" v="19" actId="1076"/>
          <ac:grpSpMkLst>
            <pc:docMk/>
            <pc:sldMk cId="1710844466" sldId="262"/>
            <ac:grpSpMk id="2" creationId="{351F0C52-9B4D-F845-A188-385226836AD3}"/>
          </ac:grpSpMkLst>
        </pc:grpChg>
        <pc:grpChg chg="del mod">
          <ac:chgData name="胡 晶晶" userId="f04ca6742293e0ed" providerId="LiveId" clId="{7A8714D5-B2C6-594A-84F6-A55C8D1D8573}" dt="2021-06-02T05:18:23" v="10" actId="478"/>
          <ac:grpSpMkLst>
            <pc:docMk/>
            <pc:sldMk cId="1710844466" sldId="262"/>
            <ac:grpSpMk id="16" creationId="{00000000-0000-0000-0000-000000000000}"/>
          </ac:grpSpMkLst>
        </pc:grpChg>
        <pc:grpChg chg="del mod">
          <ac:chgData name="胡 晶晶" userId="f04ca6742293e0ed" providerId="LiveId" clId="{7A8714D5-B2C6-594A-84F6-A55C8D1D8573}" dt="2021-06-02T05:19:31.178" v="12" actId="478"/>
          <ac:grpSpMkLst>
            <pc:docMk/>
            <pc:sldMk cId="1710844466" sldId="262"/>
            <ac:grpSpMk id="19" creationId="{00000000-0000-0000-0000-000000000000}"/>
          </ac:grpSpMkLst>
        </pc:grpChg>
        <pc:grpChg chg="del mod">
          <ac:chgData name="胡 晶晶" userId="f04ca6742293e0ed" providerId="LiveId" clId="{7A8714D5-B2C6-594A-84F6-A55C8D1D8573}" dt="2021-06-02T05:19:42.978" v="15" actId="478"/>
          <ac:grpSpMkLst>
            <pc:docMk/>
            <pc:sldMk cId="1710844466" sldId="262"/>
            <ac:grpSpMk id="22" creationId="{00000000-0000-0000-0000-000000000000}"/>
          </ac:grpSpMkLst>
        </pc:grpChg>
        <pc:picChg chg="add mod">
          <ac:chgData name="胡 晶晶" userId="f04ca6742293e0ed" providerId="LiveId" clId="{7A8714D5-B2C6-594A-84F6-A55C8D1D8573}" dt="2021-06-02T05:34:49.742" v="50" actId="166"/>
          <ac:picMkLst>
            <pc:docMk/>
            <pc:sldMk cId="1710844466" sldId="262"/>
            <ac:picMk id="3" creationId="{D5F5974E-58E4-DF41-8E83-88282C0985ED}"/>
          </ac:picMkLst>
        </pc:picChg>
        <pc:cxnChg chg="mod">
          <ac:chgData name="胡 晶晶" userId="f04ca6742293e0ed" providerId="LiveId" clId="{7A8714D5-B2C6-594A-84F6-A55C8D1D8573}" dt="2021-06-02T05:25:22.768" v="18" actId="164"/>
          <ac:cxnSpMkLst>
            <pc:docMk/>
            <pc:sldMk cId="1710844466" sldId="262"/>
            <ac:cxnSpMk id="14" creationId="{00000000-0000-0000-0000-000000000000}"/>
          </ac:cxnSpMkLst>
        </pc:cxnChg>
        <pc:cxnChg chg="mod">
          <ac:chgData name="胡 晶晶" userId="f04ca6742293e0ed" providerId="LiveId" clId="{7A8714D5-B2C6-594A-84F6-A55C8D1D8573}" dt="2021-06-02T05:25:22.768" v="18" actId="164"/>
          <ac:cxnSpMkLst>
            <pc:docMk/>
            <pc:sldMk cId="1710844466" sldId="262"/>
            <ac:cxnSpMk id="15" creationId="{00000000-0000-0000-0000-000000000000}"/>
          </ac:cxnSpMkLst>
        </pc:cxnChg>
      </pc:sldChg>
      <pc:sldChg chg="modTransition modAnim">
        <pc:chgData name="胡 晶晶" userId="f04ca6742293e0ed" providerId="LiveId" clId="{7A8714D5-B2C6-594A-84F6-A55C8D1D8573}" dt="2021-06-02T05:53:46.092" v="219"/>
        <pc:sldMkLst>
          <pc:docMk/>
          <pc:sldMk cId="1710844466" sldId="263"/>
        </pc:sldMkLst>
      </pc:sldChg>
      <pc:sldChg chg="modTransition modAnim">
        <pc:chgData name="胡 晶晶" userId="f04ca6742293e0ed" providerId="LiveId" clId="{7A8714D5-B2C6-594A-84F6-A55C8D1D8573}" dt="2021-06-02T05:53:46.092" v="219"/>
        <pc:sldMkLst>
          <pc:docMk/>
          <pc:sldMk cId="1710844466" sldId="264"/>
        </pc:sldMkLst>
      </pc:sldChg>
      <pc:sldChg chg="addSp delSp modSp mod modTransition delAnim modAnim">
        <pc:chgData name="胡 晶晶" userId="f04ca6742293e0ed" providerId="LiveId" clId="{7A8714D5-B2C6-594A-84F6-A55C8D1D8573}" dt="2021-06-02T05:53:46.092" v="219"/>
        <pc:sldMkLst>
          <pc:docMk/>
          <pc:sldMk cId="1710844466" sldId="265"/>
        </pc:sldMkLst>
        <pc:spChg chg="del">
          <ac:chgData name="胡 晶晶" userId="f04ca6742293e0ed" providerId="LiveId" clId="{7A8714D5-B2C6-594A-84F6-A55C8D1D8573}" dt="2021-06-02T05:39:38.771" v="63" actId="478"/>
          <ac:spMkLst>
            <pc:docMk/>
            <pc:sldMk cId="1710844466" sldId="265"/>
            <ac:spMk id="2" creationId="{00000000-0000-0000-0000-000000000000}"/>
          </ac:spMkLst>
        </pc:spChg>
        <pc:spChg chg="del">
          <ac:chgData name="胡 晶晶" userId="f04ca6742293e0ed" providerId="LiveId" clId="{7A8714D5-B2C6-594A-84F6-A55C8D1D8573}" dt="2021-06-02T05:39:37.029" v="61" actId="478"/>
          <ac:spMkLst>
            <pc:docMk/>
            <pc:sldMk cId="1710844466" sldId="265"/>
            <ac:spMk id="3" creationId="{00000000-0000-0000-0000-000000000000}"/>
          </ac:spMkLst>
        </pc:spChg>
        <pc:spChg chg="del">
          <ac:chgData name="胡 晶晶" userId="f04ca6742293e0ed" providerId="LiveId" clId="{7A8714D5-B2C6-594A-84F6-A55C8D1D8573}" dt="2021-06-02T05:39:35.954" v="60" actId="478"/>
          <ac:spMkLst>
            <pc:docMk/>
            <pc:sldMk cId="1710844466" sldId="265"/>
            <ac:spMk id="4" creationId="{00000000-0000-0000-0000-000000000000}"/>
          </ac:spMkLst>
        </pc:spChg>
        <pc:spChg chg="del">
          <ac:chgData name="胡 晶晶" userId="f04ca6742293e0ed" providerId="LiveId" clId="{7A8714D5-B2C6-594A-84F6-A55C8D1D8573}" dt="2021-06-02T05:39:37.927" v="62" actId="478"/>
          <ac:spMkLst>
            <pc:docMk/>
            <pc:sldMk cId="1710844466" sldId="265"/>
            <ac:spMk id="5" creationId="{00000000-0000-0000-0000-000000000000}"/>
          </ac:spMkLst>
        </pc:spChg>
        <pc:spChg chg="del topLvl">
          <ac:chgData name="胡 晶晶" userId="f04ca6742293e0ed" providerId="LiveId" clId="{7A8714D5-B2C6-594A-84F6-A55C8D1D8573}" dt="2021-06-02T05:39:42.355" v="64" actId="478"/>
          <ac:spMkLst>
            <pc:docMk/>
            <pc:sldMk cId="1710844466" sldId="265"/>
            <ac:spMk id="7" creationId="{00000000-0000-0000-0000-000000000000}"/>
          </ac:spMkLst>
        </pc:spChg>
        <pc:spChg chg="del mod topLvl">
          <ac:chgData name="胡 晶晶" userId="f04ca6742293e0ed" providerId="LiveId" clId="{7A8714D5-B2C6-594A-84F6-A55C8D1D8573}" dt="2021-06-02T05:39:46.509" v="66" actId="478"/>
          <ac:spMkLst>
            <pc:docMk/>
            <pc:sldMk cId="1710844466" sldId="265"/>
            <ac:spMk id="8" creationId="{00000000-0000-0000-0000-000000000000}"/>
          </ac:spMkLst>
        </pc:spChg>
        <pc:spChg chg="del mod topLvl">
          <ac:chgData name="胡 晶晶" userId="f04ca6742293e0ed" providerId="LiveId" clId="{7A8714D5-B2C6-594A-84F6-A55C8D1D8573}" dt="2021-06-02T05:42:01.385" v="96" actId="478"/>
          <ac:spMkLst>
            <pc:docMk/>
            <pc:sldMk cId="1710844466" sldId="265"/>
            <ac:spMk id="13" creationId="{00000000-0000-0000-0000-000000000000}"/>
          </ac:spMkLst>
        </pc:spChg>
        <pc:spChg chg="del topLvl">
          <ac:chgData name="胡 晶晶" userId="f04ca6742293e0ed" providerId="LiveId" clId="{7A8714D5-B2C6-594A-84F6-A55C8D1D8573}" dt="2021-06-02T05:39:54.907" v="68" actId="478"/>
          <ac:spMkLst>
            <pc:docMk/>
            <pc:sldMk cId="1710844466" sldId="265"/>
            <ac:spMk id="14" creationId="{00000000-0000-0000-0000-000000000000}"/>
          </ac:spMkLst>
        </pc:spChg>
        <pc:spChg chg="del">
          <ac:chgData name="胡 晶晶" userId="f04ca6742293e0ed" providerId="LiveId" clId="{7A8714D5-B2C6-594A-84F6-A55C8D1D8573}" dt="2021-06-02T05:40:57.562" v="79" actId="478"/>
          <ac:spMkLst>
            <pc:docMk/>
            <pc:sldMk cId="1710844466" sldId="265"/>
            <ac:spMk id="18" creationId="{00000000-0000-0000-0000-000000000000}"/>
          </ac:spMkLst>
        </pc:spChg>
        <pc:spChg chg="del">
          <ac:chgData name="胡 晶晶" userId="f04ca6742293e0ed" providerId="LiveId" clId="{7A8714D5-B2C6-594A-84F6-A55C8D1D8573}" dt="2021-06-02T05:40:52.155" v="77" actId="478"/>
          <ac:spMkLst>
            <pc:docMk/>
            <pc:sldMk cId="1710844466" sldId="265"/>
            <ac:spMk id="19" creationId="{00000000-0000-0000-0000-000000000000}"/>
          </ac:spMkLst>
        </pc:spChg>
        <pc:spChg chg="del mod">
          <ac:chgData name="胡 晶晶" userId="f04ca6742293e0ed" providerId="LiveId" clId="{7A8714D5-B2C6-594A-84F6-A55C8D1D8573}" dt="2021-06-02T05:41:59.805" v="94" actId="478"/>
          <ac:spMkLst>
            <pc:docMk/>
            <pc:sldMk cId="1710844466" sldId="265"/>
            <ac:spMk id="20" creationId="{00000000-0000-0000-0000-000000000000}"/>
          </ac:spMkLst>
        </pc:spChg>
        <pc:spChg chg="del mod">
          <ac:chgData name="胡 晶晶" userId="f04ca6742293e0ed" providerId="LiveId" clId="{7A8714D5-B2C6-594A-84F6-A55C8D1D8573}" dt="2021-06-02T05:41:57.757" v="93" actId="478"/>
          <ac:spMkLst>
            <pc:docMk/>
            <pc:sldMk cId="1710844466" sldId="265"/>
            <ac:spMk id="21" creationId="{00000000-0000-0000-0000-000000000000}"/>
          </ac:spMkLst>
        </pc:spChg>
        <pc:spChg chg="mod">
          <ac:chgData name="胡 晶晶" userId="f04ca6742293e0ed" providerId="LiveId" clId="{7A8714D5-B2C6-594A-84F6-A55C8D1D8573}" dt="2021-06-02T05:35:39.786" v="59" actId="20577"/>
          <ac:spMkLst>
            <pc:docMk/>
            <pc:sldMk cId="1710844466" sldId="265"/>
            <ac:spMk id="23" creationId="{00000000-0000-0000-0000-000000000000}"/>
          </ac:spMkLst>
        </pc:spChg>
        <pc:spChg chg="add del mod">
          <ac:chgData name="胡 晶晶" userId="f04ca6742293e0ed" providerId="LiveId" clId="{7A8714D5-B2C6-594A-84F6-A55C8D1D8573}" dt="2021-06-02T05:42:00.617" v="95" actId="478"/>
          <ac:spMkLst>
            <pc:docMk/>
            <pc:sldMk cId="1710844466" sldId="265"/>
            <ac:spMk id="24" creationId="{DA0F97A8-BBEC-B64B-B460-E49ADF20B826}"/>
          </ac:spMkLst>
        </pc:spChg>
        <pc:spChg chg="add mod">
          <ac:chgData name="胡 晶晶" userId="f04ca6742293e0ed" providerId="LiveId" clId="{7A8714D5-B2C6-594A-84F6-A55C8D1D8573}" dt="2021-06-02T05:49:59.031" v="128" actId="5793"/>
          <ac:spMkLst>
            <pc:docMk/>
            <pc:sldMk cId="1710844466" sldId="265"/>
            <ac:spMk id="25" creationId="{6A915086-06AC-9C44-96A8-2D0E74EA9123}"/>
          </ac:spMkLst>
        </pc:spChg>
        <pc:grpChg chg="del">
          <ac:chgData name="胡 晶晶" userId="f04ca6742293e0ed" providerId="LiveId" clId="{7A8714D5-B2C6-594A-84F6-A55C8D1D8573}" dt="2021-06-02T05:39:42.355" v="64" actId="478"/>
          <ac:grpSpMkLst>
            <pc:docMk/>
            <pc:sldMk cId="1710844466" sldId="265"/>
            <ac:grpSpMk id="6" creationId="{00000000-0000-0000-0000-000000000000}"/>
          </ac:grpSpMkLst>
        </pc:grpChg>
        <pc:grpChg chg="del">
          <ac:chgData name="胡 晶晶" userId="f04ca6742293e0ed" providerId="LiveId" clId="{7A8714D5-B2C6-594A-84F6-A55C8D1D8573}" dt="2021-06-02T05:40:43.429" v="73" actId="478"/>
          <ac:grpSpMkLst>
            <pc:docMk/>
            <pc:sldMk cId="1710844466" sldId="265"/>
            <ac:grpSpMk id="9" creationId="{00000000-0000-0000-0000-000000000000}"/>
          </ac:grpSpMkLst>
        </pc:grpChg>
        <pc:grpChg chg="del mod">
          <ac:chgData name="胡 晶晶" userId="f04ca6742293e0ed" providerId="LiveId" clId="{7A8714D5-B2C6-594A-84F6-A55C8D1D8573}" dt="2021-06-02T05:39:54.907" v="68" actId="478"/>
          <ac:grpSpMkLst>
            <pc:docMk/>
            <pc:sldMk cId="1710844466" sldId="265"/>
            <ac:grpSpMk id="12" creationId="{00000000-0000-0000-0000-000000000000}"/>
          </ac:grpSpMkLst>
        </pc:grpChg>
        <pc:grpChg chg="del">
          <ac:chgData name="胡 晶晶" userId="f04ca6742293e0ed" providerId="LiveId" clId="{7A8714D5-B2C6-594A-84F6-A55C8D1D8573}" dt="2021-06-02T05:40:44.950" v="74" actId="478"/>
          <ac:grpSpMkLst>
            <pc:docMk/>
            <pc:sldMk cId="1710844466" sldId="265"/>
            <ac:grpSpMk id="15" creationId="{00000000-0000-0000-0000-000000000000}"/>
          </ac:grpSpMkLst>
        </pc:grpChg>
        <pc:picChg chg="add del mod">
          <ac:chgData name="胡 晶晶" userId="f04ca6742293e0ed" providerId="LiveId" clId="{7A8714D5-B2C6-594A-84F6-A55C8D1D8573}" dt="2021-06-02T05:49:46.805" v="126" actId="478"/>
          <ac:picMkLst>
            <pc:docMk/>
            <pc:sldMk cId="1710844466" sldId="265"/>
            <ac:picMk id="27" creationId="{163DD486-B8A3-1B4D-AFEF-9309C06E37ED}"/>
          </ac:picMkLst>
        </pc:picChg>
      </pc:sldChg>
      <pc:sldChg chg="del">
        <pc:chgData name="胡 晶晶" userId="f04ca6742293e0ed" providerId="LiveId" clId="{7A8714D5-B2C6-594A-84F6-A55C8D1D8573}" dt="2021-06-02T05:50:12.912" v="129" actId="2696"/>
        <pc:sldMkLst>
          <pc:docMk/>
          <pc:sldMk cId="1710844466" sldId="266"/>
        </pc:sldMkLst>
      </pc:sldChg>
      <pc:sldChg chg="modTransition modAnim">
        <pc:chgData name="胡 晶晶" userId="f04ca6742293e0ed" providerId="LiveId" clId="{7A8714D5-B2C6-594A-84F6-A55C8D1D8573}" dt="2021-06-02T05:53:46.092" v="219"/>
        <pc:sldMkLst>
          <pc:docMk/>
          <pc:sldMk cId="1710844466" sldId="267"/>
        </pc:sldMkLst>
      </pc:sldChg>
      <pc:sldChg chg="del">
        <pc:chgData name="胡 晶晶" userId="f04ca6742293e0ed" providerId="LiveId" clId="{7A8714D5-B2C6-594A-84F6-A55C8D1D8573}" dt="2021-06-02T05:50:14.498" v="131" actId="2696"/>
        <pc:sldMkLst>
          <pc:docMk/>
          <pc:sldMk cId="1710844466" sldId="268"/>
        </pc:sldMkLst>
      </pc:sldChg>
      <pc:sldChg chg="del">
        <pc:chgData name="胡 晶晶" userId="f04ca6742293e0ed" providerId="LiveId" clId="{7A8714D5-B2C6-594A-84F6-A55C8D1D8573}" dt="2021-06-02T05:50:15.146" v="132" actId="2696"/>
        <pc:sldMkLst>
          <pc:docMk/>
          <pc:sldMk cId="1710844466" sldId="271"/>
        </pc:sldMkLst>
      </pc:sldChg>
      <pc:sldChg chg="del">
        <pc:chgData name="胡 晶晶" userId="f04ca6742293e0ed" providerId="LiveId" clId="{7A8714D5-B2C6-594A-84F6-A55C8D1D8573}" dt="2021-06-02T05:50:15.829" v="133" actId="2696"/>
        <pc:sldMkLst>
          <pc:docMk/>
          <pc:sldMk cId="1710844466" sldId="272"/>
        </pc:sldMkLst>
      </pc:sldChg>
      <pc:sldChg chg="modTransition modAnim">
        <pc:chgData name="胡 晶晶" userId="f04ca6742293e0ed" providerId="LiveId" clId="{7A8714D5-B2C6-594A-84F6-A55C8D1D8573}" dt="2021-06-02T05:53:46.092" v="219"/>
        <pc:sldMkLst>
          <pc:docMk/>
          <pc:sldMk cId="1710844466" sldId="273"/>
        </pc:sldMkLst>
      </pc:sldChg>
      <pc:sldChg chg="del">
        <pc:chgData name="胡 晶晶" userId="f04ca6742293e0ed" providerId="LiveId" clId="{7A8714D5-B2C6-594A-84F6-A55C8D1D8573}" dt="2021-06-02T05:50:16.652" v="135" actId="2696"/>
        <pc:sldMkLst>
          <pc:docMk/>
          <pc:sldMk cId="1710844466" sldId="274"/>
        </pc:sldMkLst>
      </pc:sldChg>
      <pc:sldChg chg="modTransition modAnim">
        <pc:chgData name="胡 晶晶" userId="f04ca6742293e0ed" providerId="LiveId" clId="{7A8714D5-B2C6-594A-84F6-A55C8D1D8573}" dt="2021-06-02T05:53:46.092" v="219"/>
        <pc:sldMkLst>
          <pc:docMk/>
          <pc:sldMk cId="1710844466" sldId="275"/>
        </pc:sldMkLst>
      </pc:sldChg>
      <pc:sldChg chg="del">
        <pc:chgData name="胡 晶晶" userId="f04ca6742293e0ed" providerId="LiveId" clId="{7A8714D5-B2C6-594A-84F6-A55C8D1D8573}" dt="2021-06-02T05:50:17.034" v="136" actId="2696"/>
        <pc:sldMkLst>
          <pc:docMk/>
          <pc:sldMk cId="1710844466" sldId="276"/>
        </pc:sldMkLst>
      </pc:sldChg>
      <pc:sldChg chg="del">
        <pc:chgData name="胡 晶晶" userId="f04ca6742293e0ed" providerId="LiveId" clId="{7A8714D5-B2C6-594A-84F6-A55C8D1D8573}" dt="2021-06-02T05:50:17.800" v="138" actId="2696"/>
        <pc:sldMkLst>
          <pc:docMk/>
          <pc:sldMk cId="1710844466" sldId="278"/>
        </pc:sldMkLst>
      </pc:sldChg>
      <pc:sldChg chg="del">
        <pc:chgData name="胡 晶晶" userId="f04ca6742293e0ed" providerId="LiveId" clId="{7A8714D5-B2C6-594A-84F6-A55C8D1D8573}" dt="2021-06-02T05:50:18.149" v="139" actId="2696"/>
        <pc:sldMkLst>
          <pc:docMk/>
          <pc:sldMk cId="1710844466" sldId="279"/>
        </pc:sldMkLst>
      </pc:sldChg>
      <pc:sldChg chg="del">
        <pc:chgData name="胡 晶晶" userId="f04ca6742293e0ed" providerId="LiveId" clId="{7A8714D5-B2C6-594A-84F6-A55C8D1D8573}" dt="2021-06-02T05:50:18.575" v="140" actId="2696"/>
        <pc:sldMkLst>
          <pc:docMk/>
          <pc:sldMk cId="1710844466" sldId="280"/>
        </pc:sldMkLst>
      </pc:sldChg>
      <pc:sldChg chg="del">
        <pc:chgData name="胡 晶晶" userId="f04ca6742293e0ed" providerId="LiveId" clId="{7A8714D5-B2C6-594A-84F6-A55C8D1D8573}" dt="2021-06-02T05:50:13.803" v="130" actId="2696"/>
        <pc:sldMkLst>
          <pc:docMk/>
          <pc:sldMk cId="1073579441" sldId="282"/>
        </pc:sldMkLst>
      </pc:sldChg>
      <pc:sldChg chg="del">
        <pc:chgData name="胡 晶晶" userId="f04ca6742293e0ed" providerId="LiveId" clId="{7A8714D5-B2C6-594A-84F6-A55C8D1D8573}" dt="2021-06-02T05:50:16.247" v="134" actId="2696"/>
        <pc:sldMkLst>
          <pc:docMk/>
          <pc:sldMk cId="3365521752" sldId="283"/>
        </pc:sldMkLst>
      </pc:sldChg>
      <pc:sldChg chg="del">
        <pc:chgData name="胡 晶晶" userId="f04ca6742293e0ed" providerId="LiveId" clId="{7A8714D5-B2C6-594A-84F6-A55C8D1D8573}" dt="2021-06-02T05:50:17.420" v="137" actId="2696"/>
        <pc:sldMkLst>
          <pc:docMk/>
          <pc:sldMk cId="368216871" sldId="284"/>
        </pc:sldMkLst>
      </pc:sldChg>
      <pc:sldChg chg="delSp modSp mod modTransition delAnim modAnim">
        <pc:chgData name="胡 晶晶" userId="f04ca6742293e0ed" providerId="LiveId" clId="{7A8714D5-B2C6-594A-84F6-A55C8D1D8573}" dt="2021-06-02T05:53:46.092" v="219"/>
        <pc:sldMkLst>
          <pc:docMk/>
          <pc:sldMk cId="3075434881" sldId="285"/>
        </pc:sldMkLst>
        <pc:spChg chg="mod">
          <ac:chgData name="胡 晶晶" userId="f04ca6742293e0ed" providerId="LiveId" clId="{7A8714D5-B2C6-594A-84F6-A55C8D1D8573}" dt="2021-06-02T05:50:38.725" v="149" actId="1076"/>
          <ac:spMkLst>
            <pc:docMk/>
            <pc:sldMk cId="3075434881" sldId="285"/>
            <ac:spMk id="4" creationId="{00000000-0000-0000-0000-000000000000}"/>
          </ac:spMkLst>
        </pc:spChg>
        <pc:spChg chg="del">
          <ac:chgData name="胡 晶晶" userId="f04ca6742293e0ed" providerId="LiveId" clId="{7A8714D5-B2C6-594A-84F6-A55C8D1D8573}" dt="2021-06-02T05:50:27.192" v="147" actId="478"/>
          <ac:spMkLst>
            <pc:docMk/>
            <pc:sldMk cId="3075434881" sldId="285"/>
            <ac:spMk id="5" creationId="{00000000-0000-0000-0000-000000000000}"/>
          </ac:spMkLst>
        </pc:spChg>
        <pc:spChg chg="mod">
          <ac:chgData name="胡 晶晶" userId="f04ca6742293e0ed" providerId="LiveId" clId="{7A8714D5-B2C6-594A-84F6-A55C8D1D8573}" dt="2021-06-02T05:51:34.006" v="184" actId="20577"/>
          <ac:spMkLst>
            <pc:docMk/>
            <pc:sldMk cId="3075434881" sldId="285"/>
            <ac:spMk id="6" creationId="{00000000-0000-0000-0000-000000000000}"/>
          </ac:spMkLst>
        </pc:spChg>
      </pc:sldChg>
      <pc:sldChg chg="modTransition modAnim">
        <pc:chgData name="胡 晶晶" userId="f04ca6742293e0ed" providerId="LiveId" clId="{7A8714D5-B2C6-594A-84F6-A55C8D1D8573}" dt="2021-06-02T05:53:46.092" v="219"/>
        <pc:sldMkLst>
          <pc:docMk/>
          <pc:sldMk cId="2400231054" sldId="287"/>
        </pc:sldMkLst>
      </pc:sldChg>
      <pc:sldChg chg="modTransition">
        <pc:chgData name="胡 晶晶" userId="f04ca6742293e0ed" providerId="LiveId" clId="{7A8714D5-B2C6-594A-84F6-A55C8D1D8573}" dt="2021-06-02T05:53:46.092" v="219"/>
        <pc:sldMkLst>
          <pc:docMk/>
          <pc:sldMk cId="3834146699" sldId="288"/>
        </pc:sldMkLst>
      </pc:sldChg>
      <pc:sldChg chg="modSp mod modTransition">
        <pc:chgData name="胡 晶晶" userId="f04ca6742293e0ed" providerId="LiveId" clId="{7A8714D5-B2C6-594A-84F6-A55C8D1D8573}" dt="2021-06-02T05:54:45.231" v="220" actId="1076"/>
        <pc:sldMkLst>
          <pc:docMk/>
          <pc:sldMk cId="1291201552" sldId="289"/>
        </pc:sldMkLst>
        <pc:spChg chg="mod">
          <ac:chgData name="胡 晶晶" userId="f04ca6742293e0ed" providerId="LiveId" clId="{7A8714D5-B2C6-594A-84F6-A55C8D1D8573}" dt="2021-06-02T05:54:45.231" v="220" actId="1076"/>
          <ac:spMkLst>
            <pc:docMk/>
            <pc:sldMk cId="1291201552" sldId="289"/>
            <ac:spMk id="3" creationId="{00000000-0000-0000-0000-000000000000}"/>
          </ac:spMkLst>
        </pc:spChg>
      </pc:sldChg>
      <pc:sldMasterChg chg="modTransition modSldLayout">
        <pc:chgData name="胡 晶晶" userId="f04ca6742293e0ed" providerId="LiveId" clId="{7A8714D5-B2C6-594A-84F6-A55C8D1D8573}" dt="2021-06-02T05:53:46.092" v="219"/>
        <pc:sldMasterMkLst>
          <pc:docMk/>
          <pc:sldMasterMk cId="0" sldId="2147483648"/>
        </pc:sldMasterMkLst>
        <pc:sldLayoutChg chg="modTransition">
          <pc:chgData name="胡 晶晶" userId="f04ca6742293e0ed" providerId="LiveId" clId="{7A8714D5-B2C6-594A-84F6-A55C8D1D8573}" dt="2021-06-02T05:53:46.092" v="219"/>
          <pc:sldLayoutMkLst>
            <pc:docMk/>
            <pc:sldMasterMk cId="0" sldId="2147483648"/>
            <pc:sldLayoutMk cId="0" sldId="2147483649"/>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0"/>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1"/>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2"/>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3"/>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4"/>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5"/>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6"/>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7"/>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8"/>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9"/>
          </pc:sldLayoutMkLst>
        </pc:sldLayoutChg>
        <pc:sldLayoutChg chg="modTransition">
          <pc:chgData name="胡 晶晶" userId="f04ca6742293e0ed" providerId="LiveId" clId="{7A8714D5-B2C6-594A-84F6-A55C8D1D8573}" dt="2021-06-02T05:53:46.092" v="219"/>
          <pc:sldLayoutMkLst>
            <pc:docMk/>
            <pc:sldMasterMk cId="0" sldId="2147483648"/>
            <pc:sldLayoutMk cId="3792870065" sldId="2147483660"/>
          </pc:sldLayoutMkLst>
        </pc:sldLayoutChg>
      </pc:sldMasterChg>
      <pc:sldMasterChg chg="modTransition modSldLayout">
        <pc:chgData name="胡 晶晶" userId="f04ca6742293e0ed" providerId="LiveId" clId="{7A8714D5-B2C6-594A-84F6-A55C8D1D8573}" dt="2021-06-02T05:53:46.092" v="219"/>
        <pc:sldMasterMkLst>
          <pc:docMk/>
          <pc:sldMasterMk cId="3382702397" sldId="2147483661"/>
        </pc:sldMasterMkLst>
        <pc:sldLayoutChg chg="modTransition">
          <pc:chgData name="胡 晶晶" userId="f04ca6742293e0ed" providerId="LiveId" clId="{7A8714D5-B2C6-594A-84F6-A55C8D1D8573}" dt="2021-06-02T05:53:46.092" v="219"/>
          <pc:sldLayoutMkLst>
            <pc:docMk/>
            <pc:sldMasterMk cId="3382702397" sldId="2147483661"/>
            <pc:sldLayoutMk cId="1955528706" sldId="2147483662"/>
          </pc:sldLayoutMkLst>
        </pc:sldLayoutChg>
        <pc:sldLayoutChg chg="modTransition">
          <pc:chgData name="胡 晶晶" userId="f04ca6742293e0ed" providerId="LiveId" clId="{7A8714D5-B2C6-594A-84F6-A55C8D1D8573}" dt="2021-06-02T05:53:46.092" v="219"/>
          <pc:sldLayoutMkLst>
            <pc:docMk/>
            <pc:sldMasterMk cId="3382702397" sldId="2147483661"/>
            <pc:sldLayoutMk cId="1743210195" sldId="2147483663"/>
          </pc:sldLayoutMkLst>
        </pc:sldLayoutChg>
        <pc:sldLayoutChg chg="modTransition">
          <pc:chgData name="胡 晶晶" userId="f04ca6742293e0ed" providerId="LiveId" clId="{7A8714D5-B2C6-594A-84F6-A55C8D1D8573}" dt="2021-06-02T05:53:46.092" v="219"/>
          <pc:sldLayoutMkLst>
            <pc:docMk/>
            <pc:sldMasterMk cId="3382702397" sldId="2147483661"/>
            <pc:sldLayoutMk cId="3890195130" sldId="2147483664"/>
          </pc:sldLayoutMkLst>
        </pc:sldLayoutChg>
      </pc:sldMasterChg>
    </pc:docChg>
  </pc:docChgLst>
</pc:chgInfo>
</file>

<file path=ppt/media/image1.jpeg>
</file>

<file path=ppt/media/image2.png>
</file>

<file path=ppt/media/image3.png>
</file>

<file path=ppt/media/image4.tiff>
</file>

<file path=ppt/media/image5.png>
</file>

<file path=ppt/media/image6.pn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D92B0A-9A72-46CF-9031-31BEF6868F68}" type="datetimeFigureOut">
              <a:rPr lang="zh-CN" altLang="en-US" smtClean="0"/>
              <a:t>2021/6/1</a:t>
            </a:fld>
            <a:endParaRPr lang="zh-CN" altLang="en-US"/>
          </a:p>
        </p:txBody>
      </p:sp>
      <p:sp>
        <p:nvSpPr>
          <p:cNvPr id="4" name="幻灯片图像占位符 3"/>
          <p:cNvSpPr>
            <a:spLocks noGrp="1" noRot="1" noChangeAspect="1"/>
          </p:cNvSpPr>
          <p:nvPr>
            <p:ph type="sldImg" idx="2"/>
          </p:nvPr>
        </p:nvSpPr>
        <p:spPr>
          <a:xfrm>
            <a:off x="674688" y="1143000"/>
            <a:ext cx="55086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BE3B0D-E3B5-49EB-B71F-FCF3A9E92577}" type="slidenum">
              <a:rPr lang="zh-CN" altLang="en-US" smtClean="0"/>
              <a:t>‹#›</a:t>
            </a:fld>
            <a:endParaRPr lang="zh-CN" altLang="en-US"/>
          </a:p>
        </p:txBody>
      </p:sp>
    </p:spTree>
    <p:extLst>
      <p:ext uri="{BB962C8B-B14F-4D97-AF65-F5344CB8AC3E}">
        <p14:creationId xmlns:p14="http://schemas.microsoft.com/office/powerpoint/2010/main" val="998630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a:t>
            </a:fld>
            <a:endParaRPr lang="zh-CN" altLang="en-US"/>
          </a:p>
        </p:txBody>
      </p:sp>
    </p:spTree>
    <p:extLst>
      <p:ext uri="{BB962C8B-B14F-4D97-AF65-F5344CB8AC3E}">
        <p14:creationId xmlns:p14="http://schemas.microsoft.com/office/powerpoint/2010/main" val="2067003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10</a:t>
            </a:fld>
            <a:endParaRPr lang="zh-CN" altLang="en-US"/>
          </a:p>
        </p:txBody>
      </p:sp>
    </p:spTree>
    <p:extLst>
      <p:ext uri="{BB962C8B-B14F-4D97-AF65-F5344CB8AC3E}">
        <p14:creationId xmlns:p14="http://schemas.microsoft.com/office/powerpoint/2010/main" val="3896754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11</a:t>
            </a:fld>
            <a:endParaRPr lang="zh-CN" altLang="en-US"/>
          </a:p>
        </p:txBody>
      </p:sp>
    </p:spTree>
    <p:extLst>
      <p:ext uri="{BB962C8B-B14F-4D97-AF65-F5344CB8AC3E}">
        <p14:creationId xmlns:p14="http://schemas.microsoft.com/office/powerpoint/2010/main" val="101775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12</a:t>
            </a:fld>
            <a:endParaRPr lang="zh-CN" altLang="en-US"/>
          </a:p>
        </p:txBody>
      </p:sp>
    </p:spTree>
    <p:extLst>
      <p:ext uri="{BB962C8B-B14F-4D97-AF65-F5344CB8AC3E}">
        <p14:creationId xmlns:p14="http://schemas.microsoft.com/office/powerpoint/2010/main" val="35608382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当把年龄和性别加入到我们的 准确率提高了</a:t>
            </a:r>
            <a:r>
              <a:rPr lang="en-US" altLang="zh-CN" dirty="0"/>
              <a:t>3.4%</a:t>
            </a:r>
            <a:r>
              <a:rPr lang="zh-CN" altLang="en-US" dirty="0"/>
              <a:t>，加权</a:t>
            </a:r>
            <a:r>
              <a:rPr lang="en-US" altLang="zh-CN" dirty="0"/>
              <a:t>F1</a:t>
            </a:r>
            <a:r>
              <a:rPr lang="zh-CN" altLang="en-US" dirty="0"/>
              <a:t>提高了</a:t>
            </a:r>
            <a:r>
              <a:rPr lang="en-US" altLang="zh-CN" dirty="0"/>
              <a:t>4.5</a:t>
            </a:r>
            <a:r>
              <a:rPr lang="zh-CN" altLang="en-US" dirty="0"/>
              <a:t>分。而在年龄和性别的基础上加入其他人口统计学和位置特征，其性能提升要小得多</a:t>
            </a:r>
          </a:p>
        </p:txBody>
      </p:sp>
      <p:sp>
        <p:nvSpPr>
          <p:cNvPr id="4" name="灯片编号占位符 3"/>
          <p:cNvSpPr>
            <a:spLocks noGrp="1"/>
          </p:cNvSpPr>
          <p:nvPr>
            <p:ph type="sldNum" sz="quarter" idx="10"/>
          </p:nvPr>
        </p:nvSpPr>
        <p:spPr/>
        <p:txBody>
          <a:bodyPr/>
          <a:lstStyle/>
          <a:p>
            <a:fld id="{DCBE3B0D-E3B5-49EB-B71F-FCF3A9E92577}" type="slidenum">
              <a:rPr lang="zh-CN" altLang="en-US" smtClean="0"/>
              <a:t>13</a:t>
            </a:fld>
            <a:endParaRPr lang="zh-CN" altLang="en-US"/>
          </a:p>
        </p:txBody>
      </p:sp>
    </p:spTree>
    <p:extLst>
      <p:ext uri="{BB962C8B-B14F-4D97-AF65-F5344CB8AC3E}">
        <p14:creationId xmlns:p14="http://schemas.microsoft.com/office/powerpoint/2010/main" val="38444559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14</a:t>
            </a:fld>
            <a:endParaRPr lang="zh-CN" altLang="en-US"/>
          </a:p>
        </p:txBody>
      </p:sp>
    </p:spTree>
    <p:extLst>
      <p:ext uri="{BB962C8B-B14F-4D97-AF65-F5344CB8AC3E}">
        <p14:creationId xmlns:p14="http://schemas.microsoft.com/office/powerpoint/2010/main" val="35891076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15</a:t>
            </a:fld>
            <a:endParaRPr lang="zh-CN" altLang="en-US"/>
          </a:p>
        </p:txBody>
      </p:sp>
    </p:spTree>
    <p:extLst>
      <p:ext uri="{BB962C8B-B14F-4D97-AF65-F5344CB8AC3E}">
        <p14:creationId xmlns:p14="http://schemas.microsoft.com/office/powerpoint/2010/main" val="1495778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16</a:t>
            </a:fld>
            <a:endParaRPr lang="zh-CN" altLang="en-US"/>
          </a:p>
        </p:txBody>
      </p:sp>
    </p:spTree>
    <p:extLst>
      <p:ext uri="{BB962C8B-B14F-4D97-AF65-F5344CB8AC3E}">
        <p14:creationId xmlns:p14="http://schemas.microsoft.com/office/powerpoint/2010/main" val="24073253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2</a:t>
            </a:fld>
            <a:endParaRPr lang="zh-CN" altLang="en-US"/>
          </a:p>
        </p:txBody>
      </p:sp>
    </p:spTree>
    <p:extLst>
      <p:ext uri="{BB962C8B-B14F-4D97-AF65-F5344CB8AC3E}">
        <p14:creationId xmlns:p14="http://schemas.microsoft.com/office/powerpoint/2010/main" val="10677066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3</a:t>
            </a:fld>
            <a:endParaRPr lang="zh-CN" altLang="en-US"/>
          </a:p>
        </p:txBody>
      </p:sp>
    </p:spTree>
    <p:extLst>
      <p:ext uri="{BB962C8B-B14F-4D97-AF65-F5344CB8AC3E}">
        <p14:creationId xmlns:p14="http://schemas.microsoft.com/office/powerpoint/2010/main" val="15005864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4</a:t>
            </a:fld>
            <a:endParaRPr lang="zh-CN" altLang="en-US"/>
          </a:p>
        </p:txBody>
      </p:sp>
    </p:spTree>
    <p:extLst>
      <p:ext uri="{BB962C8B-B14F-4D97-AF65-F5344CB8AC3E}">
        <p14:creationId xmlns:p14="http://schemas.microsoft.com/office/powerpoint/2010/main" val="3549581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5</a:t>
            </a:fld>
            <a:endParaRPr lang="zh-CN" altLang="en-US"/>
          </a:p>
        </p:txBody>
      </p:sp>
    </p:spTree>
    <p:extLst>
      <p:ext uri="{BB962C8B-B14F-4D97-AF65-F5344CB8AC3E}">
        <p14:creationId xmlns:p14="http://schemas.microsoft.com/office/powerpoint/2010/main" val="1514171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6</a:t>
            </a:fld>
            <a:endParaRPr lang="zh-CN" altLang="en-US"/>
          </a:p>
        </p:txBody>
      </p:sp>
    </p:spTree>
    <p:extLst>
      <p:ext uri="{BB962C8B-B14F-4D97-AF65-F5344CB8AC3E}">
        <p14:creationId xmlns:p14="http://schemas.microsoft.com/office/powerpoint/2010/main" val="18135128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7</a:t>
            </a:fld>
            <a:endParaRPr lang="zh-CN" altLang="en-US"/>
          </a:p>
        </p:txBody>
      </p:sp>
    </p:spTree>
    <p:extLst>
      <p:ext uri="{BB962C8B-B14F-4D97-AF65-F5344CB8AC3E}">
        <p14:creationId xmlns:p14="http://schemas.microsoft.com/office/powerpoint/2010/main" val="4798874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8</a:t>
            </a:fld>
            <a:endParaRPr lang="zh-CN" altLang="en-US"/>
          </a:p>
        </p:txBody>
      </p:sp>
    </p:spTree>
    <p:extLst>
      <p:ext uri="{BB962C8B-B14F-4D97-AF65-F5344CB8AC3E}">
        <p14:creationId xmlns:p14="http://schemas.microsoft.com/office/powerpoint/2010/main" val="1313420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9</a:t>
            </a:fld>
            <a:endParaRPr lang="zh-CN" altLang="en-US"/>
          </a:p>
        </p:txBody>
      </p:sp>
    </p:spTree>
    <p:extLst>
      <p:ext uri="{BB962C8B-B14F-4D97-AF65-F5344CB8AC3E}">
        <p14:creationId xmlns:p14="http://schemas.microsoft.com/office/powerpoint/2010/main" val="18252853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75085" y="1565764"/>
            <a:ext cx="7650956" cy="1080400"/>
          </a:xfrm>
        </p:spPr>
        <p:txBody>
          <a:bodyPr/>
          <a:lstStyle/>
          <a:p>
            <a:r>
              <a:rPr lang="zh-CN" altLang="en-US"/>
              <a:t>单击此处编辑母版标题样式</a:t>
            </a:r>
          </a:p>
        </p:txBody>
      </p:sp>
      <p:sp>
        <p:nvSpPr>
          <p:cNvPr id="3" name="副标题 2"/>
          <p:cNvSpPr>
            <a:spLocks noGrp="1"/>
          </p:cNvSpPr>
          <p:nvPr>
            <p:ph type="subTitle" idx="1"/>
          </p:nvPr>
        </p:nvSpPr>
        <p:spPr>
          <a:xfrm>
            <a:off x="1350169" y="2856177"/>
            <a:ext cx="6300788" cy="1288080"/>
          </a:xfrm>
        </p:spPr>
        <p:txBody>
          <a:bodyPr/>
          <a:lstStyle>
            <a:lvl1pPr marL="0" indent="0" algn="ctr">
              <a:buNone/>
              <a:defRPr>
                <a:solidFill>
                  <a:schemeClr val="tx1">
                    <a:tint val="75000"/>
                  </a:schemeClr>
                </a:solidFill>
              </a:defRPr>
            </a:lvl1pPr>
            <a:lvl2pPr marL="401147" indent="0" algn="ctr">
              <a:buNone/>
              <a:defRPr>
                <a:solidFill>
                  <a:schemeClr val="tx1">
                    <a:tint val="75000"/>
                  </a:schemeClr>
                </a:solidFill>
              </a:defRPr>
            </a:lvl2pPr>
            <a:lvl3pPr marL="802295" indent="0" algn="ctr">
              <a:buNone/>
              <a:defRPr>
                <a:solidFill>
                  <a:schemeClr val="tx1">
                    <a:tint val="75000"/>
                  </a:schemeClr>
                </a:solidFill>
              </a:defRPr>
            </a:lvl3pPr>
            <a:lvl4pPr marL="1203442" indent="0" algn="ctr">
              <a:buNone/>
              <a:defRPr>
                <a:solidFill>
                  <a:schemeClr val="tx1">
                    <a:tint val="75000"/>
                  </a:schemeClr>
                </a:solidFill>
              </a:defRPr>
            </a:lvl4pPr>
            <a:lvl5pPr marL="1604589" indent="0" algn="ctr">
              <a:buNone/>
              <a:defRPr>
                <a:solidFill>
                  <a:schemeClr val="tx1">
                    <a:tint val="75000"/>
                  </a:schemeClr>
                </a:solidFill>
              </a:defRPr>
            </a:lvl5pPr>
            <a:lvl6pPr marL="2005736" indent="0" algn="ctr">
              <a:buNone/>
              <a:defRPr>
                <a:solidFill>
                  <a:schemeClr val="tx1">
                    <a:tint val="75000"/>
                  </a:schemeClr>
                </a:solidFill>
              </a:defRPr>
            </a:lvl6pPr>
            <a:lvl7pPr marL="2406884" indent="0" algn="ctr">
              <a:buNone/>
              <a:defRPr>
                <a:solidFill>
                  <a:schemeClr val="tx1">
                    <a:tint val="75000"/>
                  </a:schemeClr>
                </a:solidFill>
              </a:defRPr>
            </a:lvl7pPr>
            <a:lvl8pPr marL="2808031" indent="0" algn="ctr">
              <a:buNone/>
              <a:defRPr>
                <a:solidFill>
                  <a:schemeClr val="tx1">
                    <a:tint val="75000"/>
                  </a:schemeClr>
                </a:solidFill>
              </a:defRPr>
            </a:lvl8pPr>
            <a:lvl9pPr marL="3209178"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64284" y="3528219"/>
            <a:ext cx="5400675" cy="416526"/>
          </a:xfrm>
        </p:spPr>
        <p:txBody>
          <a:bodyPr anchor="b"/>
          <a:lstStyle>
            <a:lvl1pPr algn="l">
              <a:defRPr sz="1800" b="1"/>
            </a:lvl1pPr>
          </a:lstStyle>
          <a:p>
            <a:r>
              <a:rPr lang="zh-CN" altLang="en-US"/>
              <a:t>单击此处编辑母版标题样式</a:t>
            </a:r>
          </a:p>
        </p:txBody>
      </p:sp>
      <p:sp>
        <p:nvSpPr>
          <p:cNvPr id="3" name="图片占位符 2"/>
          <p:cNvSpPr>
            <a:spLocks noGrp="1"/>
          </p:cNvSpPr>
          <p:nvPr>
            <p:ph type="pic" idx="1"/>
          </p:nvPr>
        </p:nvSpPr>
        <p:spPr>
          <a:xfrm>
            <a:off x="1764284" y="450361"/>
            <a:ext cx="5400675" cy="3024188"/>
          </a:xfrm>
        </p:spPr>
        <p:txBody>
          <a:bodyPr/>
          <a:lstStyle>
            <a:lvl1pPr marL="0" indent="0">
              <a:buNone/>
              <a:defRPr sz="2800"/>
            </a:lvl1pPr>
            <a:lvl2pPr marL="401147" indent="0">
              <a:buNone/>
              <a:defRPr sz="2500"/>
            </a:lvl2pPr>
            <a:lvl3pPr marL="802295" indent="0">
              <a:buNone/>
              <a:defRPr sz="2100"/>
            </a:lvl3pPr>
            <a:lvl4pPr marL="1203442" indent="0">
              <a:buNone/>
              <a:defRPr sz="1800"/>
            </a:lvl4pPr>
            <a:lvl5pPr marL="1604589" indent="0">
              <a:buNone/>
              <a:defRPr sz="1800"/>
            </a:lvl5pPr>
            <a:lvl6pPr marL="2005736" indent="0">
              <a:buNone/>
              <a:defRPr sz="1800"/>
            </a:lvl6pPr>
            <a:lvl7pPr marL="2406884" indent="0">
              <a:buNone/>
              <a:defRPr sz="1800"/>
            </a:lvl7pPr>
            <a:lvl8pPr marL="2808031" indent="0">
              <a:buNone/>
              <a:defRPr sz="1800"/>
            </a:lvl8pPr>
            <a:lvl9pPr marL="3209178" indent="0">
              <a:buNone/>
              <a:defRPr sz="1800"/>
            </a:lvl9pPr>
          </a:lstStyle>
          <a:p>
            <a:endParaRPr lang="zh-CN" altLang="en-US"/>
          </a:p>
        </p:txBody>
      </p:sp>
      <p:sp>
        <p:nvSpPr>
          <p:cNvPr id="4" name="文本占位符 3"/>
          <p:cNvSpPr>
            <a:spLocks noGrp="1"/>
          </p:cNvSpPr>
          <p:nvPr>
            <p:ph type="body" sz="half" idx="2"/>
          </p:nvPr>
        </p:nvSpPr>
        <p:spPr>
          <a:xfrm>
            <a:off x="1764284" y="3944746"/>
            <a:ext cx="5400675" cy="591536"/>
          </a:xfrm>
        </p:spPr>
        <p:txBody>
          <a:bodyPr/>
          <a:lstStyle>
            <a:lvl1pPr marL="0" indent="0">
              <a:buNone/>
              <a:defRPr sz="1200"/>
            </a:lvl1pPr>
            <a:lvl2pPr marL="401147" indent="0">
              <a:buNone/>
              <a:defRPr sz="1100"/>
            </a:lvl2pPr>
            <a:lvl3pPr marL="802295" indent="0">
              <a:buNone/>
              <a:defRPr sz="900"/>
            </a:lvl3pPr>
            <a:lvl4pPr marL="1203442" indent="0">
              <a:buNone/>
              <a:defRPr sz="800"/>
            </a:lvl4pPr>
            <a:lvl5pPr marL="1604589" indent="0">
              <a:buNone/>
              <a:defRPr sz="800"/>
            </a:lvl5pPr>
            <a:lvl6pPr marL="2005736" indent="0">
              <a:buNone/>
              <a:defRPr sz="800"/>
            </a:lvl6pPr>
            <a:lvl7pPr marL="2406884" indent="0">
              <a:buNone/>
              <a:defRPr sz="800"/>
            </a:lvl7pPr>
            <a:lvl8pPr marL="2808031" indent="0">
              <a:buNone/>
              <a:defRPr sz="800"/>
            </a:lvl8pPr>
            <a:lvl9pPr marL="3209178" indent="0">
              <a:buNone/>
              <a:defRPr sz="8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25816" y="201847"/>
            <a:ext cx="2025253" cy="43006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0056" y="201847"/>
            <a:ext cx="5925741" cy="43006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0056" y="201846"/>
            <a:ext cx="8101013" cy="840052"/>
          </a:xfrm>
          <a:prstGeom prst="rect">
            <a:avLst/>
          </a:prstGeom>
        </p:spPr>
        <p:txBody>
          <a:bodyPr lIns="80229" tIns="40115" rIns="80229" bIns="40115"/>
          <a:lstStyle/>
          <a:p>
            <a:r>
              <a:rPr lang="zh-CN" altLang="en-US"/>
              <a:t>单击此处编辑母版标题样式</a:t>
            </a:r>
          </a:p>
        </p:txBody>
      </p:sp>
      <p:sp>
        <p:nvSpPr>
          <p:cNvPr id="3" name="竖排文字占位符 2"/>
          <p:cNvSpPr>
            <a:spLocks noGrp="1"/>
          </p:cNvSpPr>
          <p:nvPr>
            <p:ph type="body" orient="vert" idx="1"/>
          </p:nvPr>
        </p:nvSpPr>
        <p:spPr>
          <a:xfrm>
            <a:off x="450056" y="1176073"/>
            <a:ext cx="8101013" cy="3326374"/>
          </a:xfrm>
          <a:prstGeom prst="rect">
            <a:avLst/>
          </a:prstGeom>
        </p:spPr>
        <p:txBody>
          <a:bodyPr vert="eaVert" lIns="80229" tIns="40115" rIns="80229" bIns="40115"/>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0056" y="4671624"/>
            <a:ext cx="2100263" cy="268350"/>
          </a:xfrm>
          <a:prstGeom prst="rect">
            <a:avLst/>
          </a:prstGeom>
        </p:spPr>
        <p:txBody>
          <a:bodyPr lIns="80229" tIns="40115" rIns="80229" bIns="40115"/>
          <a:lstStyle/>
          <a:p>
            <a:fld id="{2E3AAC11-D570-4EA9-AFC0-30FB72BA45EB}" type="datetimeFigureOut">
              <a:rPr lang="zh-CN" altLang="en-US" smtClean="0">
                <a:solidFill>
                  <a:prstClr val="black"/>
                </a:solidFill>
              </a:rPr>
              <a:pPr/>
              <a:t>2021/6/1</a:t>
            </a:fld>
            <a:endParaRPr lang="zh-CN" altLang="en-US">
              <a:solidFill>
                <a:prstClr val="black"/>
              </a:solidFill>
            </a:endParaRPr>
          </a:p>
        </p:txBody>
      </p:sp>
      <p:sp>
        <p:nvSpPr>
          <p:cNvPr id="5" name="页脚占位符 4"/>
          <p:cNvSpPr>
            <a:spLocks noGrp="1"/>
          </p:cNvSpPr>
          <p:nvPr>
            <p:ph type="ftr" sz="quarter" idx="11"/>
          </p:nvPr>
        </p:nvSpPr>
        <p:spPr>
          <a:xfrm>
            <a:off x="3075385" y="4671624"/>
            <a:ext cx="2850356" cy="268350"/>
          </a:xfrm>
          <a:prstGeom prst="rect">
            <a:avLst/>
          </a:prstGeom>
        </p:spPr>
        <p:txBody>
          <a:bodyPr lIns="80229" tIns="40115" rIns="80229" bIns="40115"/>
          <a:lstStyle/>
          <a:p>
            <a:endParaRPr lang="zh-CN" altLang="en-US">
              <a:solidFill>
                <a:prstClr val="black"/>
              </a:solidFill>
            </a:endParaRPr>
          </a:p>
        </p:txBody>
      </p:sp>
      <p:sp>
        <p:nvSpPr>
          <p:cNvPr id="6" name="灯片编号占位符 5"/>
          <p:cNvSpPr>
            <a:spLocks noGrp="1"/>
          </p:cNvSpPr>
          <p:nvPr>
            <p:ph type="sldNum" sz="quarter" idx="12"/>
          </p:nvPr>
        </p:nvSpPr>
        <p:spPr>
          <a:xfrm>
            <a:off x="6450806" y="4671624"/>
            <a:ext cx="2100263" cy="268350"/>
          </a:xfrm>
          <a:prstGeom prst="rect">
            <a:avLst/>
          </a:prstGeom>
        </p:spPr>
        <p:txBody>
          <a:bodyPr lIns="80229" tIns="40115" rIns="80229" bIns="40115"/>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19555287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25816" y="201847"/>
            <a:ext cx="2025253" cy="4300600"/>
          </a:xfrm>
          <a:prstGeom prst="rect">
            <a:avLst/>
          </a:prstGeom>
        </p:spPr>
        <p:txBody>
          <a:bodyPr vert="eaVert" lIns="80229" tIns="40115" rIns="80229" bIns="40115"/>
          <a:lstStyle/>
          <a:p>
            <a:r>
              <a:rPr lang="zh-CN" altLang="en-US"/>
              <a:t>单击此处编辑母版标题样式</a:t>
            </a:r>
          </a:p>
        </p:txBody>
      </p:sp>
      <p:sp>
        <p:nvSpPr>
          <p:cNvPr id="3" name="竖排文字占位符 2"/>
          <p:cNvSpPr>
            <a:spLocks noGrp="1"/>
          </p:cNvSpPr>
          <p:nvPr>
            <p:ph type="body" orient="vert" idx="1"/>
          </p:nvPr>
        </p:nvSpPr>
        <p:spPr>
          <a:xfrm>
            <a:off x="450056" y="201847"/>
            <a:ext cx="5925741" cy="4300600"/>
          </a:xfrm>
          <a:prstGeom prst="rect">
            <a:avLst/>
          </a:prstGeom>
        </p:spPr>
        <p:txBody>
          <a:bodyPr vert="eaVert" lIns="80229" tIns="40115" rIns="80229" bIns="40115"/>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0056" y="4671624"/>
            <a:ext cx="2100263" cy="268350"/>
          </a:xfrm>
          <a:prstGeom prst="rect">
            <a:avLst/>
          </a:prstGeom>
        </p:spPr>
        <p:txBody>
          <a:bodyPr lIns="80229" tIns="40115" rIns="80229" bIns="40115"/>
          <a:lstStyle/>
          <a:p>
            <a:fld id="{2E3AAC11-D570-4EA9-AFC0-30FB72BA45EB}" type="datetimeFigureOut">
              <a:rPr lang="zh-CN" altLang="en-US" smtClean="0">
                <a:solidFill>
                  <a:prstClr val="black"/>
                </a:solidFill>
              </a:rPr>
              <a:pPr/>
              <a:t>2021/6/1</a:t>
            </a:fld>
            <a:endParaRPr lang="zh-CN" altLang="en-US">
              <a:solidFill>
                <a:prstClr val="black"/>
              </a:solidFill>
            </a:endParaRPr>
          </a:p>
        </p:txBody>
      </p:sp>
      <p:sp>
        <p:nvSpPr>
          <p:cNvPr id="5" name="页脚占位符 4"/>
          <p:cNvSpPr>
            <a:spLocks noGrp="1"/>
          </p:cNvSpPr>
          <p:nvPr>
            <p:ph type="ftr" sz="quarter" idx="11"/>
          </p:nvPr>
        </p:nvSpPr>
        <p:spPr>
          <a:xfrm>
            <a:off x="3075385" y="4671624"/>
            <a:ext cx="2850356" cy="268350"/>
          </a:xfrm>
          <a:prstGeom prst="rect">
            <a:avLst/>
          </a:prstGeom>
        </p:spPr>
        <p:txBody>
          <a:bodyPr lIns="80229" tIns="40115" rIns="80229" bIns="40115"/>
          <a:lstStyle/>
          <a:p>
            <a:endParaRPr lang="zh-CN" altLang="en-US">
              <a:solidFill>
                <a:prstClr val="black"/>
              </a:solidFill>
            </a:endParaRPr>
          </a:p>
        </p:txBody>
      </p:sp>
      <p:sp>
        <p:nvSpPr>
          <p:cNvPr id="6" name="灯片编号占位符 5"/>
          <p:cNvSpPr>
            <a:spLocks noGrp="1"/>
          </p:cNvSpPr>
          <p:nvPr>
            <p:ph type="sldNum" sz="quarter" idx="12"/>
          </p:nvPr>
        </p:nvSpPr>
        <p:spPr>
          <a:xfrm>
            <a:off x="6450806" y="4671624"/>
            <a:ext cx="2100263" cy="268350"/>
          </a:xfrm>
          <a:prstGeom prst="rect">
            <a:avLst/>
          </a:prstGeom>
        </p:spPr>
        <p:txBody>
          <a:bodyPr lIns="80229" tIns="40115" rIns="80229" bIns="40115"/>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17432101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01951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11027" y="3238868"/>
            <a:ext cx="7650956" cy="1001062"/>
          </a:xfrm>
        </p:spPr>
        <p:txBody>
          <a:bodyPr anchor="t"/>
          <a:lstStyle>
            <a:lvl1pPr algn="l">
              <a:defRPr sz="3500" b="1" cap="all"/>
            </a:lvl1pPr>
          </a:lstStyle>
          <a:p>
            <a:r>
              <a:rPr lang="zh-CN" altLang="en-US"/>
              <a:t>单击此处编辑母版标题样式</a:t>
            </a:r>
          </a:p>
        </p:txBody>
      </p:sp>
      <p:sp>
        <p:nvSpPr>
          <p:cNvPr id="3" name="文本占位符 2"/>
          <p:cNvSpPr>
            <a:spLocks noGrp="1"/>
          </p:cNvSpPr>
          <p:nvPr>
            <p:ph type="body" idx="1"/>
          </p:nvPr>
        </p:nvSpPr>
        <p:spPr>
          <a:xfrm>
            <a:off x="711027" y="2136300"/>
            <a:ext cx="7650956" cy="1102568"/>
          </a:xfrm>
        </p:spPr>
        <p:txBody>
          <a:bodyPr anchor="b"/>
          <a:lstStyle>
            <a:lvl1pPr marL="0" indent="0">
              <a:buNone/>
              <a:defRPr sz="1800">
                <a:solidFill>
                  <a:schemeClr val="tx1">
                    <a:tint val="75000"/>
                  </a:schemeClr>
                </a:solidFill>
              </a:defRPr>
            </a:lvl1pPr>
            <a:lvl2pPr marL="401147" indent="0">
              <a:buNone/>
              <a:defRPr sz="1600">
                <a:solidFill>
                  <a:schemeClr val="tx1">
                    <a:tint val="75000"/>
                  </a:schemeClr>
                </a:solidFill>
              </a:defRPr>
            </a:lvl2pPr>
            <a:lvl3pPr marL="802295" indent="0">
              <a:buNone/>
              <a:defRPr sz="1400">
                <a:solidFill>
                  <a:schemeClr val="tx1">
                    <a:tint val="75000"/>
                  </a:schemeClr>
                </a:solidFill>
              </a:defRPr>
            </a:lvl3pPr>
            <a:lvl4pPr marL="1203442" indent="0">
              <a:buNone/>
              <a:defRPr sz="1200">
                <a:solidFill>
                  <a:schemeClr val="tx1">
                    <a:tint val="75000"/>
                  </a:schemeClr>
                </a:solidFill>
              </a:defRPr>
            </a:lvl4pPr>
            <a:lvl5pPr marL="1604589" indent="0">
              <a:buNone/>
              <a:defRPr sz="1200">
                <a:solidFill>
                  <a:schemeClr val="tx1">
                    <a:tint val="75000"/>
                  </a:schemeClr>
                </a:solidFill>
              </a:defRPr>
            </a:lvl5pPr>
            <a:lvl6pPr marL="2005736" indent="0">
              <a:buNone/>
              <a:defRPr sz="1200">
                <a:solidFill>
                  <a:schemeClr val="tx1">
                    <a:tint val="75000"/>
                  </a:schemeClr>
                </a:solidFill>
              </a:defRPr>
            </a:lvl6pPr>
            <a:lvl7pPr marL="2406884" indent="0">
              <a:buNone/>
              <a:defRPr sz="1200">
                <a:solidFill>
                  <a:schemeClr val="tx1">
                    <a:tint val="75000"/>
                  </a:schemeClr>
                </a:solidFill>
              </a:defRPr>
            </a:lvl7pPr>
            <a:lvl8pPr marL="2808031" indent="0">
              <a:buNone/>
              <a:defRPr sz="1200">
                <a:solidFill>
                  <a:schemeClr val="tx1">
                    <a:tint val="75000"/>
                  </a:schemeClr>
                </a:solidFill>
              </a:defRPr>
            </a:lvl8pPr>
            <a:lvl9pPr marL="3209178"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0056" y="1176073"/>
            <a:ext cx="3975497" cy="3326374"/>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575572" y="1176073"/>
            <a:ext cx="3975497" cy="3326374"/>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0056" y="1128237"/>
            <a:ext cx="3977060"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4" name="内容占位符 3"/>
          <p:cNvSpPr>
            <a:spLocks noGrp="1"/>
          </p:cNvSpPr>
          <p:nvPr>
            <p:ph sz="half" idx="2"/>
          </p:nvPr>
        </p:nvSpPr>
        <p:spPr>
          <a:xfrm>
            <a:off x="450056" y="1598433"/>
            <a:ext cx="3977060"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572447" y="1128237"/>
            <a:ext cx="3978622"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6" name="内容占位符 5"/>
          <p:cNvSpPr>
            <a:spLocks noGrp="1"/>
          </p:cNvSpPr>
          <p:nvPr>
            <p:ph sz="quarter" idx="4"/>
          </p:nvPr>
        </p:nvSpPr>
        <p:spPr>
          <a:xfrm>
            <a:off x="4572447" y="1598433"/>
            <a:ext cx="3978622"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dirty="0"/>
              <a:t>单击此处编辑母版标题样式</a:t>
            </a:r>
          </a:p>
        </p:txBody>
      </p:sp>
      <p:sp>
        <p:nvSpPr>
          <p:cNvPr id="3" name="文本占位符 2"/>
          <p:cNvSpPr>
            <a:spLocks noGrp="1"/>
          </p:cNvSpPr>
          <p:nvPr>
            <p:ph type="body" idx="1"/>
          </p:nvPr>
        </p:nvSpPr>
        <p:spPr>
          <a:xfrm>
            <a:off x="450056" y="1128237"/>
            <a:ext cx="3977060"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4" name="内容占位符 3"/>
          <p:cNvSpPr>
            <a:spLocks noGrp="1"/>
          </p:cNvSpPr>
          <p:nvPr>
            <p:ph sz="half" idx="2"/>
          </p:nvPr>
        </p:nvSpPr>
        <p:spPr>
          <a:xfrm>
            <a:off x="450056" y="1598433"/>
            <a:ext cx="3977060"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572447" y="1128237"/>
            <a:ext cx="3978622"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6" name="内容占位符 5"/>
          <p:cNvSpPr>
            <a:spLocks noGrp="1"/>
          </p:cNvSpPr>
          <p:nvPr>
            <p:ph sz="quarter" idx="4"/>
          </p:nvPr>
        </p:nvSpPr>
        <p:spPr>
          <a:xfrm>
            <a:off x="4572447" y="1598433"/>
            <a:ext cx="3978622"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11" name="TextBox 10"/>
          <p:cNvSpPr txBox="1"/>
          <p:nvPr userDrawn="1"/>
        </p:nvSpPr>
        <p:spPr>
          <a:xfrm>
            <a:off x="324098" y="4921883"/>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792870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0057" y="200679"/>
            <a:ext cx="2961308" cy="854053"/>
          </a:xfrm>
        </p:spPr>
        <p:txBody>
          <a:bodyPr anchor="b"/>
          <a:lstStyle>
            <a:lvl1pPr algn="l">
              <a:defRPr sz="1800" b="1"/>
            </a:lvl1pPr>
          </a:lstStyle>
          <a:p>
            <a:r>
              <a:rPr lang="zh-CN" altLang="en-US"/>
              <a:t>单击此处编辑母版标题样式</a:t>
            </a:r>
          </a:p>
        </p:txBody>
      </p:sp>
      <p:sp>
        <p:nvSpPr>
          <p:cNvPr id="3" name="内容占位符 2"/>
          <p:cNvSpPr>
            <a:spLocks noGrp="1"/>
          </p:cNvSpPr>
          <p:nvPr>
            <p:ph idx="1"/>
          </p:nvPr>
        </p:nvSpPr>
        <p:spPr>
          <a:xfrm>
            <a:off x="3519190" y="200679"/>
            <a:ext cx="5031879" cy="4301768"/>
          </a:xfrm>
        </p:spPr>
        <p:txBody>
          <a:bodyPr/>
          <a:lstStyle>
            <a:lvl1pPr>
              <a:defRPr sz="2800"/>
            </a:lvl1pPr>
            <a:lvl2pPr>
              <a:defRPr sz="25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0057" y="1054733"/>
            <a:ext cx="2961308" cy="3447714"/>
          </a:xfrm>
        </p:spPr>
        <p:txBody>
          <a:bodyPr/>
          <a:lstStyle>
            <a:lvl1pPr marL="0" indent="0">
              <a:buNone/>
              <a:defRPr sz="1200"/>
            </a:lvl1pPr>
            <a:lvl2pPr marL="401147" indent="0">
              <a:buNone/>
              <a:defRPr sz="1100"/>
            </a:lvl2pPr>
            <a:lvl3pPr marL="802295" indent="0">
              <a:buNone/>
              <a:defRPr sz="900"/>
            </a:lvl3pPr>
            <a:lvl4pPr marL="1203442" indent="0">
              <a:buNone/>
              <a:defRPr sz="800"/>
            </a:lvl4pPr>
            <a:lvl5pPr marL="1604589" indent="0">
              <a:buNone/>
              <a:defRPr sz="800"/>
            </a:lvl5pPr>
            <a:lvl6pPr marL="2005736" indent="0">
              <a:buNone/>
              <a:defRPr sz="800"/>
            </a:lvl6pPr>
            <a:lvl7pPr marL="2406884" indent="0">
              <a:buNone/>
              <a:defRPr sz="800"/>
            </a:lvl7pPr>
            <a:lvl8pPr marL="2808031" indent="0">
              <a:buNone/>
              <a:defRPr sz="800"/>
            </a:lvl8pPr>
            <a:lvl9pPr marL="3209178" indent="0">
              <a:buNone/>
              <a:defRPr sz="8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2021/6/1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
        <p:cNvGrpSpPr/>
        <p:nvPr/>
      </p:nvGrpSpPr>
      <p:grpSpPr>
        <a:xfrm>
          <a:off x="0" y="0"/>
          <a:ext cx="0" cy="0"/>
          <a:chOff x="0" y="0"/>
          <a:chExt cx="0" cy="0"/>
        </a:xfrm>
      </p:grpSpPr>
      <p:sp>
        <p:nvSpPr>
          <p:cNvPr id="9" name="等腰三角形 8"/>
          <p:cNvSpPr/>
          <p:nvPr userDrawn="1"/>
        </p:nvSpPr>
        <p:spPr>
          <a:xfrm flipV="1">
            <a:off x="2124298" y="-3096468"/>
            <a:ext cx="4536504" cy="4032448"/>
          </a:xfrm>
          <a:prstGeom prst="triangle">
            <a:avLst/>
          </a:prstGeom>
          <a:solidFill>
            <a:srgbClr val="EAEAEA"/>
          </a:solidFill>
          <a:ln>
            <a:solidFill>
              <a:srgbClr val="EAEAE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userDrawn="1"/>
        </p:nvSpPr>
        <p:spPr>
          <a:xfrm>
            <a:off x="2124298" y="935980"/>
            <a:ext cx="4536504" cy="4104333"/>
          </a:xfrm>
          <a:prstGeom prst="triangle">
            <a:avLst/>
          </a:prstGeom>
          <a:solidFill>
            <a:srgbClr val="EAEAEA"/>
          </a:solidFill>
          <a:ln>
            <a:solidFill>
              <a:srgbClr val="EAEAE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占位符 1"/>
          <p:cNvSpPr>
            <a:spLocks noGrp="1"/>
          </p:cNvSpPr>
          <p:nvPr>
            <p:ph type="title"/>
          </p:nvPr>
        </p:nvSpPr>
        <p:spPr>
          <a:xfrm>
            <a:off x="450056" y="201846"/>
            <a:ext cx="8101013" cy="840052"/>
          </a:xfrm>
          <a:prstGeom prst="rect">
            <a:avLst/>
          </a:prstGeom>
        </p:spPr>
        <p:txBody>
          <a:bodyPr vert="horz" lIns="80229" tIns="40115" rIns="80229" bIns="40115" rtlCol="0" anchor="ctr">
            <a:normAutofit/>
          </a:bodyPr>
          <a:lstStyle/>
          <a:p>
            <a:r>
              <a:rPr lang="zh-CN" altLang="en-US"/>
              <a:t>单击此处编辑母版标题样式</a:t>
            </a:r>
          </a:p>
        </p:txBody>
      </p:sp>
      <p:sp>
        <p:nvSpPr>
          <p:cNvPr id="3" name="文本占位符 2"/>
          <p:cNvSpPr>
            <a:spLocks noGrp="1"/>
          </p:cNvSpPr>
          <p:nvPr>
            <p:ph type="body" idx="1"/>
          </p:nvPr>
        </p:nvSpPr>
        <p:spPr>
          <a:xfrm>
            <a:off x="450056" y="1176073"/>
            <a:ext cx="8101013" cy="3326374"/>
          </a:xfrm>
          <a:prstGeom prst="rect">
            <a:avLst/>
          </a:prstGeom>
        </p:spPr>
        <p:txBody>
          <a:bodyPr vert="horz" lIns="80229" tIns="40115" rIns="80229" bIns="40115"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0056" y="4671624"/>
            <a:ext cx="2100263" cy="268350"/>
          </a:xfrm>
          <a:prstGeom prst="rect">
            <a:avLst/>
          </a:prstGeom>
        </p:spPr>
        <p:txBody>
          <a:bodyPr vert="horz" lIns="80229" tIns="40115" rIns="80229" bIns="40115" rtlCol="0" anchor="ctr"/>
          <a:lstStyle>
            <a:lvl1pPr algn="l">
              <a:defRPr sz="1100">
                <a:solidFill>
                  <a:schemeClr val="tx1">
                    <a:tint val="75000"/>
                  </a:schemeClr>
                </a:solidFill>
              </a:defRPr>
            </a:lvl1pPr>
          </a:lstStyle>
          <a:p>
            <a:fld id="{530820CF-B880-4189-942D-D702A7CBA730}" type="datetimeFigureOut">
              <a:rPr lang="zh-CN" altLang="en-US" smtClean="0"/>
              <a:t>2021/6/1</a:t>
            </a:fld>
            <a:endParaRPr lang="zh-CN" altLang="en-US"/>
          </a:p>
        </p:txBody>
      </p:sp>
      <p:sp>
        <p:nvSpPr>
          <p:cNvPr id="5" name="页脚占位符 4"/>
          <p:cNvSpPr>
            <a:spLocks noGrp="1"/>
          </p:cNvSpPr>
          <p:nvPr>
            <p:ph type="ftr" sz="quarter" idx="3"/>
          </p:nvPr>
        </p:nvSpPr>
        <p:spPr>
          <a:xfrm>
            <a:off x="3075385" y="4671624"/>
            <a:ext cx="2850356" cy="268350"/>
          </a:xfrm>
          <a:prstGeom prst="rect">
            <a:avLst/>
          </a:prstGeom>
        </p:spPr>
        <p:txBody>
          <a:bodyPr vert="horz" lIns="80229" tIns="40115" rIns="80229" bIns="40115" rtlCol="0" anchor="ctr"/>
          <a:lstStyle>
            <a:lvl1pPr algn="ctr">
              <a:defRPr sz="11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0806" y="4671624"/>
            <a:ext cx="2100263" cy="268350"/>
          </a:xfrm>
          <a:prstGeom prst="rect">
            <a:avLst/>
          </a:prstGeom>
        </p:spPr>
        <p:txBody>
          <a:bodyPr vert="horz" lIns="80229" tIns="40115" rIns="80229" bIns="40115" rtlCol="0" anchor="ctr"/>
          <a:lstStyle>
            <a:lvl1pPr algn="r">
              <a:defRPr sz="11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54" r:id="rId7"/>
    <p:sldLayoutId id="2147483655" r:id="rId8"/>
    <p:sldLayoutId id="2147483656" r:id="rId9"/>
    <p:sldLayoutId id="2147483657" r:id="rId10"/>
    <p:sldLayoutId id="2147483658" r:id="rId11"/>
    <p:sldLayoutId id="2147483659" r:id="rId12"/>
  </p:sldLayoutIdLst>
  <p:txStyles>
    <p:titleStyle>
      <a:lvl1pPr algn="ctr" defTabSz="802295" rtl="0" eaLnBrk="1" latinLnBrk="0" hangingPunct="1">
        <a:spcBef>
          <a:spcPct val="0"/>
        </a:spcBef>
        <a:buNone/>
        <a:defRPr sz="3900" kern="1200">
          <a:solidFill>
            <a:schemeClr val="tx1"/>
          </a:solidFill>
          <a:latin typeface="+mj-lt"/>
          <a:ea typeface="+mj-ea"/>
          <a:cs typeface="+mj-cs"/>
        </a:defRPr>
      </a:lvl1pPr>
    </p:titleStyle>
    <p:bodyStyle>
      <a:lvl1pPr marL="300860" indent="-300860" algn="l" defTabSz="802295"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651864" indent="-250717" algn="l" defTabSz="802295" rtl="0" eaLnBrk="1" latinLnBrk="0" hangingPunct="1">
        <a:spcBef>
          <a:spcPct val="20000"/>
        </a:spcBef>
        <a:buFont typeface="Arial" pitchFamily="34" charset="0"/>
        <a:buChar char="–"/>
        <a:defRPr sz="2500" kern="1200">
          <a:solidFill>
            <a:schemeClr val="tx1"/>
          </a:solidFill>
          <a:latin typeface="+mn-lt"/>
          <a:ea typeface="+mn-ea"/>
          <a:cs typeface="+mn-cs"/>
        </a:defRPr>
      </a:lvl2pPr>
      <a:lvl3pPr marL="1002868" indent="-200574" algn="l" defTabSz="802295" rtl="0" eaLnBrk="1" latinLnBrk="0" hangingPunct="1">
        <a:spcBef>
          <a:spcPct val="20000"/>
        </a:spcBef>
        <a:buFont typeface="Arial" pitchFamily="34" charset="0"/>
        <a:buChar char="•"/>
        <a:defRPr sz="2100" kern="1200">
          <a:solidFill>
            <a:schemeClr val="tx1"/>
          </a:solidFill>
          <a:latin typeface="+mn-lt"/>
          <a:ea typeface="+mn-ea"/>
          <a:cs typeface="+mn-cs"/>
        </a:defRPr>
      </a:lvl3pPr>
      <a:lvl4pPr marL="1404015"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1805163"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206310"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07457"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08605"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09752"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270239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txStyles>
    <p:titleStyle>
      <a:lvl1pPr algn="ctr" defTabSz="802295" rtl="0" eaLnBrk="1" latinLnBrk="0" hangingPunct="1">
        <a:spcBef>
          <a:spcPct val="0"/>
        </a:spcBef>
        <a:buNone/>
        <a:defRPr sz="3900" kern="1200">
          <a:solidFill>
            <a:schemeClr val="tx1"/>
          </a:solidFill>
          <a:latin typeface="+mj-lt"/>
          <a:ea typeface="+mj-ea"/>
          <a:cs typeface="+mj-cs"/>
        </a:defRPr>
      </a:lvl1pPr>
    </p:titleStyle>
    <p:bodyStyle>
      <a:lvl1pPr marL="300860" indent="-300860" algn="l" defTabSz="802295"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1pPr>
      <a:lvl2pPr marL="651864" indent="-250717" algn="l" defTabSz="802295"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2pPr>
      <a:lvl3pPr marL="1002868" indent="-200574" algn="l" defTabSz="802295"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3pPr>
      <a:lvl4pPr marL="1404015"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4pPr>
      <a:lvl5pPr marL="1805163"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5pPr>
      <a:lvl6pPr marL="2206310"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6pPr>
      <a:lvl7pPr marL="2607457"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7pPr>
      <a:lvl8pPr marL="3008605"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8pPr>
      <a:lvl9pPr marL="3409752"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tags" Target="../tags/tag10.xml"/><Relationship Id="rId13" Type="http://schemas.openxmlformats.org/officeDocument/2006/relationships/image" Target="../media/image3.png"/><Relationship Id="rId3" Type="http://schemas.openxmlformats.org/officeDocument/2006/relationships/tags" Target="../tags/tag5.xml"/><Relationship Id="rId7" Type="http://schemas.openxmlformats.org/officeDocument/2006/relationships/tags" Target="../tags/tag9.xml"/><Relationship Id="rId12" Type="http://schemas.openxmlformats.org/officeDocument/2006/relationships/image" Target="../media/image5.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notesSlide" Target="../notesSlides/notesSlide11.xml"/><Relationship Id="rId5" Type="http://schemas.openxmlformats.org/officeDocument/2006/relationships/tags" Target="../tags/tag7.xml"/><Relationship Id="rId10" Type="http://schemas.openxmlformats.org/officeDocument/2006/relationships/slideLayout" Target="../slideLayouts/slideLayout1.xml"/><Relationship Id="rId4" Type="http://schemas.openxmlformats.org/officeDocument/2006/relationships/tags" Target="../tags/tag6.xml"/><Relationship Id="rId9" Type="http://schemas.openxmlformats.org/officeDocument/2006/relationships/tags" Target="../tags/tag1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12.xml"/><Relationship Id="rId5" Type="http://schemas.openxmlformats.org/officeDocument/2006/relationships/image" Target="../media/image6.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13.xml"/><Relationship Id="rId5" Type="http://schemas.openxmlformats.org/officeDocument/2006/relationships/image" Target="../media/image7.tiff"/><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istrator\桌面\新建文件夹 (2)\5.15封面参考\复件 (35) 复件 4\cb961778f4b1fbd61.jp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9001125" cy="506313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6"/>
          <p:cNvSpPr/>
          <p:nvPr/>
        </p:nvSpPr>
        <p:spPr>
          <a:xfrm>
            <a:off x="1379730" y="1195621"/>
            <a:ext cx="5898894" cy="1299156"/>
          </a:xfrm>
          <a:prstGeom prst="rect">
            <a:avLst/>
          </a:prstGeom>
        </p:spPr>
        <p:txBody>
          <a:bodyPr wrap="none" lIns="67391" tIns="33696" rIns="67391" bIns="33696">
            <a:spAutoFit/>
          </a:bodyPr>
          <a:lstStyle/>
          <a:p>
            <a:pPr algn="ctr">
              <a:defRPr/>
            </a:pPr>
            <a:r>
              <a:rPr lang="en-US" altLang="zh-CN" sz="4000" kern="0" dirty="0">
                <a:solidFill>
                  <a:srgbClr val="3B3837"/>
                </a:solidFill>
                <a:cs typeface="+mn-ea"/>
                <a:sym typeface="+mn-lt"/>
              </a:rPr>
              <a:t>Phone-Based </a:t>
            </a:r>
          </a:p>
          <a:p>
            <a:pPr algn="ctr">
              <a:defRPr/>
            </a:pPr>
            <a:r>
              <a:rPr lang="en-US" altLang="zh-CN" sz="4000" kern="0" dirty="0">
                <a:solidFill>
                  <a:srgbClr val="3B3837"/>
                </a:solidFill>
                <a:cs typeface="+mn-ea"/>
                <a:sym typeface="+mn-lt"/>
              </a:rPr>
              <a:t>Relationship Estimation</a:t>
            </a:r>
            <a:endParaRPr lang="zh-CN" altLang="en-US" sz="4000" kern="0" dirty="0">
              <a:solidFill>
                <a:srgbClr val="3B3837"/>
              </a:solidFill>
              <a:cs typeface="+mn-ea"/>
              <a:sym typeface="+mn-lt"/>
            </a:endParaRPr>
          </a:p>
        </p:txBody>
      </p:sp>
      <p:sp>
        <p:nvSpPr>
          <p:cNvPr id="5" name="Rectangle 36"/>
          <p:cNvSpPr/>
          <p:nvPr/>
        </p:nvSpPr>
        <p:spPr>
          <a:xfrm>
            <a:off x="2185078" y="2667336"/>
            <a:ext cx="5093546" cy="314271"/>
          </a:xfrm>
          <a:prstGeom prst="rect">
            <a:avLst/>
          </a:prstGeom>
        </p:spPr>
        <p:txBody>
          <a:bodyPr wrap="none" lIns="67391" tIns="33696" rIns="67391" bIns="33696">
            <a:spAutoFit/>
          </a:bodyPr>
          <a:lstStyle/>
          <a:p>
            <a:pPr algn="ctr"/>
            <a:r>
              <a:rPr lang="en-US" altLang="zh-CN" dirty="0"/>
              <a:t>Machine Learning	Population Heterogeneity</a:t>
            </a:r>
          </a:p>
        </p:txBody>
      </p:sp>
      <p:cxnSp>
        <p:nvCxnSpPr>
          <p:cNvPr id="12" name="直接连接符 11"/>
          <p:cNvCxnSpPr>
            <a:cxnSpLocks/>
          </p:cNvCxnSpPr>
          <p:nvPr/>
        </p:nvCxnSpPr>
        <p:spPr>
          <a:xfrm>
            <a:off x="3132410" y="3218933"/>
            <a:ext cx="259228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6" name="Rectangle 36"/>
          <p:cNvSpPr/>
          <p:nvPr/>
        </p:nvSpPr>
        <p:spPr>
          <a:xfrm>
            <a:off x="3658400" y="3074917"/>
            <a:ext cx="1341556" cy="237327"/>
          </a:xfrm>
          <a:prstGeom prst="rect">
            <a:avLst/>
          </a:prstGeom>
          <a:solidFill>
            <a:srgbClr val="F1F1F1"/>
          </a:solidFill>
        </p:spPr>
        <p:txBody>
          <a:bodyPr wrap="none" lIns="67391" tIns="33696" rIns="67391" bIns="33696">
            <a:spAutoFit/>
          </a:bodyPr>
          <a:lstStyle/>
          <a:p>
            <a:pPr algn="ctr">
              <a:defRPr/>
            </a:pPr>
            <a:r>
              <a:rPr lang="en-US" altLang="zh-CN" sz="1100" kern="0" dirty="0">
                <a:solidFill>
                  <a:srgbClr val="3B3837"/>
                </a:solidFill>
                <a:cs typeface="+mn-ea"/>
                <a:sym typeface="+mn-lt"/>
              </a:rPr>
              <a:t>Presenter</a:t>
            </a:r>
            <a:r>
              <a:rPr lang="zh-CN" altLang="en-US" sz="1100" kern="0" dirty="0">
                <a:solidFill>
                  <a:srgbClr val="3B3837"/>
                </a:solidFill>
                <a:cs typeface="+mn-ea"/>
                <a:sym typeface="+mn-lt"/>
              </a:rPr>
              <a:t>：李沛瑶</a:t>
            </a:r>
          </a:p>
        </p:txBody>
      </p:sp>
    </p:spTree>
    <p:extLst>
      <p:ext uri="{BB962C8B-B14F-4D97-AF65-F5344CB8AC3E}">
        <p14:creationId xmlns:p14="http://schemas.microsoft.com/office/powerpoint/2010/main" val="2756949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Quad Arrow 40"/>
          <p:cNvSpPr/>
          <p:nvPr/>
        </p:nvSpPr>
        <p:spPr>
          <a:xfrm>
            <a:off x="815620" y="1206338"/>
            <a:ext cx="3233312" cy="3233164"/>
          </a:xfrm>
          <a:prstGeom prst="quadArrow">
            <a:avLst>
              <a:gd name="adj1" fmla="val 2000"/>
              <a:gd name="adj2" fmla="val 4000"/>
              <a:gd name="adj3" fmla="val 5000"/>
            </a:avLst>
          </a:prstGeom>
          <a:solidFill>
            <a:schemeClr val="tx1">
              <a:lumMod val="65000"/>
              <a:lumOff val="35000"/>
            </a:schemeClr>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zh-CN" altLang="en-US">
              <a:cs typeface="+mn-ea"/>
              <a:sym typeface="+mn-lt"/>
            </a:endParaRPr>
          </a:p>
        </p:txBody>
      </p:sp>
      <p:sp>
        <p:nvSpPr>
          <p:cNvPr id="3" name="Freeform 41"/>
          <p:cNvSpPr/>
          <p:nvPr/>
        </p:nvSpPr>
        <p:spPr>
          <a:xfrm>
            <a:off x="1025785" y="1416494"/>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r>
              <a:rPr lang="en-US" altLang="zh-CN" sz="900" dirty="0">
                <a:cs typeface="+mn-ea"/>
                <a:sym typeface="+mn-lt"/>
              </a:rPr>
              <a:t>Communication Features</a:t>
            </a:r>
            <a:br>
              <a:rPr lang="en-US" sz="900" dirty="0">
                <a:cs typeface="+mn-ea"/>
                <a:sym typeface="+mn-lt"/>
              </a:rPr>
            </a:br>
            <a:endParaRPr lang="en-US" sz="200" b="1" dirty="0">
              <a:cs typeface="+mn-ea"/>
              <a:sym typeface="+mn-lt"/>
            </a:endParaRPr>
          </a:p>
        </p:txBody>
      </p:sp>
      <p:sp>
        <p:nvSpPr>
          <p:cNvPr id="4" name="Freeform 42"/>
          <p:cNvSpPr/>
          <p:nvPr/>
        </p:nvSpPr>
        <p:spPr>
          <a:xfrm>
            <a:off x="2545442" y="1416494"/>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endParaRPr lang="en-US" altLang="zh-CN" sz="900" dirty="0">
              <a:cs typeface="+mn-ea"/>
              <a:sym typeface="+mn-lt"/>
            </a:endParaRPr>
          </a:p>
          <a:p>
            <a:pPr algn="ctr" defTabSz="1568039">
              <a:lnSpc>
                <a:spcPct val="90000"/>
              </a:lnSpc>
              <a:spcBef>
                <a:spcPct val="0"/>
              </a:spcBef>
              <a:spcAft>
                <a:spcPct val="35000"/>
              </a:spcAft>
            </a:pPr>
            <a:r>
              <a:rPr lang="en-US" altLang="zh-CN" sz="1050" dirty="0">
                <a:cs typeface="+mn-ea"/>
                <a:sym typeface="+mn-lt"/>
              </a:rPr>
              <a:t>Demographic Features</a:t>
            </a:r>
          </a:p>
          <a:p>
            <a:pPr algn="ctr" defTabSz="1568039">
              <a:lnSpc>
                <a:spcPct val="90000"/>
              </a:lnSpc>
              <a:spcBef>
                <a:spcPct val="0"/>
              </a:spcBef>
              <a:spcAft>
                <a:spcPct val="35000"/>
              </a:spcAft>
            </a:pPr>
            <a:br>
              <a:rPr lang="en-US" sz="1050" dirty="0">
                <a:cs typeface="+mn-ea"/>
                <a:sym typeface="+mn-lt"/>
              </a:rPr>
            </a:br>
            <a:endParaRPr lang="en-US" sz="400" dirty="0">
              <a:cs typeface="+mn-ea"/>
              <a:sym typeface="+mn-lt"/>
            </a:endParaRPr>
          </a:p>
        </p:txBody>
      </p:sp>
      <p:sp>
        <p:nvSpPr>
          <p:cNvPr id="5" name="Freeform 43"/>
          <p:cNvSpPr/>
          <p:nvPr/>
        </p:nvSpPr>
        <p:spPr>
          <a:xfrm>
            <a:off x="1025785" y="2936082"/>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r>
              <a:rPr lang="en-US" altLang="zh-CN" sz="1100" dirty="0">
                <a:cs typeface="+mn-ea"/>
                <a:sym typeface="+mn-lt"/>
              </a:rPr>
              <a:t>Missing Data Imputation</a:t>
            </a:r>
            <a:br>
              <a:rPr lang="en-US" sz="1200" dirty="0">
                <a:cs typeface="+mn-ea"/>
                <a:sym typeface="+mn-lt"/>
              </a:rPr>
            </a:br>
            <a:endParaRPr lang="en-US" sz="600" dirty="0">
              <a:cs typeface="+mn-ea"/>
              <a:sym typeface="+mn-lt"/>
            </a:endParaRPr>
          </a:p>
        </p:txBody>
      </p:sp>
      <p:sp>
        <p:nvSpPr>
          <p:cNvPr id="6" name="Freeform 44"/>
          <p:cNvSpPr/>
          <p:nvPr/>
        </p:nvSpPr>
        <p:spPr>
          <a:xfrm>
            <a:off x="2545442" y="2936082"/>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endParaRPr lang="en-US" altLang="zh-CN" sz="1100" dirty="0">
              <a:cs typeface="+mn-ea"/>
              <a:sym typeface="+mn-lt"/>
            </a:endParaRPr>
          </a:p>
          <a:p>
            <a:pPr algn="ctr" defTabSz="1568039">
              <a:lnSpc>
                <a:spcPct val="90000"/>
              </a:lnSpc>
              <a:spcBef>
                <a:spcPct val="0"/>
              </a:spcBef>
              <a:spcAft>
                <a:spcPct val="35000"/>
              </a:spcAft>
            </a:pPr>
            <a:endParaRPr lang="en-US" altLang="zh-CN" sz="1100" dirty="0">
              <a:cs typeface="+mn-ea"/>
              <a:sym typeface="+mn-lt"/>
            </a:endParaRPr>
          </a:p>
          <a:p>
            <a:pPr algn="ctr" defTabSz="1568039">
              <a:lnSpc>
                <a:spcPct val="90000"/>
              </a:lnSpc>
              <a:spcBef>
                <a:spcPct val="0"/>
              </a:spcBef>
              <a:spcAft>
                <a:spcPct val="35000"/>
              </a:spcAft>
            </a:pPr>
            <a:r>
              <a:rPr lang="en-US" altLang="zh-CN" sz="1100" dirty="0">
                <a:cs typeface="+mn-ea"/>
                <a:sym typeface="+mn-lt"/>
              </a:rPr>
              <a:t>Semantic Location Features</a:t>
            </a:r>
          </a:p>
          <a:p>
            <a:pPr algn="ctr" defTabSz="1568039">
              <a:lnSpc>
                <a:spcPct val="90000"/>
              </a:lnSpc>
              <a:spcBef>
                <a:spcPct val="0"/>
              </a:spcBef>
              <a:spcAft>
                <a:spcPct val="35000"/>
              </a:spcAft>
            </a:pPr>
            <a:br>
              <a:rPr lang="en-US" sz="1100" dirty="0">
                <a:cs typeface="+mn-ea"/>
                <a:sym typeface="+mn-lt"/>
              </a:rPr>
            </a:br>
            <a:endParaRPr lang="en-US" sz="1100" b="1" dirty="0">
              <a:cs typeface="+mn-ea"/>
              <a:sym typeface="+mn-lt"/>
            </a:endParaRPr>
          </a:p>
        </p:txBody>
      </p:sp>
      <p:grpSp>
        <p:nvGrpSpPr>
          <p:cNvPr id="50" name="组合 49">
            <a:extLst>
              <a:ext uri="{FF2B5EF4-FFF2-40B4-BE49-F238E27FC236}">
                <a16:creationId xmlns:a16="http://schemas.microsoft.com/office/drawing/2014/main" id="{797B4153-6F98-4F05-9E92-856735309D5F}"/>
              </a:ext>
            </a:extLst>
          </p:cNvPr>
          <p:cNvGrpSpPr/>
          <p:nvPr/>
        </p:nvGrpSpPr>
        <p:grpSpPr>
          <a:xfrm>
            <a:off x="4399514" y="632957"/>
            <a:ext cx="3917472" cy="958392"/>
            <a:chOff x="4399514" y="1213166"/>
            <a:chExt cx="3917472" cy="958392"/>
          </a:xfrm>
        </p:grpSpPr>
        <p:grpSp>
          <p:nvGrpSpPr>
            <p:cNvPr id="12" name="Group 66"/>
            <p:cNvGrpSpPr/>
            <p:nvPr/>
          </p:nvGrpSpPr>
          <p:grpSpPr>
            <a:xfrm>
              <a:off x="4450132" y="1213166"/>
              <a:ext cx="3866854" cy="958392"/>
              <a:chOff x="4033795" y="1002432"/>
              <a:chExt cx="3738310" cy="978013"/>
            </a:xfrm>
          </p:grpSpPr>
          <p:grpSp>
            <p:nvGrpSpPr>
              <p:cNvPr id="13" name="Group 29"/>
              <p:cNvGrpSpPr/>
              <p:nvPr/>
            </p:nvGrpSpPr>
            <p:grpSpPr>
              <a:xfrm>
                <a:off x="4399178" y="1002432"/>
                <a:ext cx="3372927" cy="978013"/>
                <a:chOff x="798970" y="1691267"/>
                <a:chExt cx="1860430" cy="978013"/>
              </a:xfrm>
            </p:grpSpPr>
            <p:sp>
              <p:nvSpPr>
                <p:cNvPr id="15" name="Text Placeholder 3"/>
                <p:cNvSpPr txBox="1">
                  <a:spLocks/>
                </p:cNvSpPr>
                <p:nvPr/>
              </p:nvSpPr>
              <p:spPr>
                <a:xfrm>
                  <a:off x="798970" y="1691267"/>
                  <a:ext cx="1207413" cy="242494"/>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spcBef>
                      <a:spcPct val="20000"/>
                    </a:spcBef>
                    <a:defRPr/>
                  </a:pPr>
                  <a:r>
                    <a:rPr lang="en-US" altLang="zh-CN" sz="1544" dirty="0">
                      <a:solidFill>
                        <a:srgbClr val="3B3837"/>
                      </a:solidFill>
                      <a:cs typeface="+mn-ea"/>
                      <a:sym typeface="+mn-lt"/>
                    </a:rPr>
                    <a:t>Demographic Features</a:t>
                  </a:r>
                  <a:endParaRPr lang="en-US" sz="1544" dirty="0">
                    <a:solidFill>
                      <a:srgbClr val="3B3837"/>
                    </a:solidFill>
                    <a:cs typeface="+mn-ea"/>
                    <a:sym typeface="+mn-lt"/>
                  </a:endParaRPr>
                </a:p>
              </p:txBody>
            </p:sp>
            <p:sp>
              <p:nvSpPr>
                <p:cNvPr id="16" name="Text Placeholder 3"/>
                <p:cNvSpPr txBox="1">
                  <a:spLocks/>
                </p:cNvSpPr>
                <p:nvPr/>
              </p:nvSpPr>
              <p:spPr>
                <a:xfrm>
                  <a:off x="798970" y="1990349"/>
                  <a:ext cx="1860430" cy="67893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altLang="zh-CN" sz="1000" dirty="0">
                      <a:solidFill>
                        <a:srgbClr val="3B3837"/>
                      </a:solidFill>
                      <a:cs typeface="+mn-ea"/>
                      <a:sym typeface="+mn-lt"/>
                    </a:rPr>
                    <a:t>Demographic information includes age, gender, ethnicity, education level, marital status, employment status and whether the participant lives alone.</a:t>
                  </a:r>
                  <a:r>
                    <a:rPr lang="en-US" sz="1000" dirty="0">
                      <a:solidFill>
                        <a:srgbClr val="3B3837"/>
                      </a:solidFill>
                      <a:cs typeface="+mn-ea"/>
                      <a:sym typeface="+mn-lt"/>
                    </a:rPr>
                    <a:t> </a:t>
                  </a:r>
                </a:p>
              </p:txBody>
            </p:sp>
          </p:grpSp>
          <p:sp>
            <p:nvSpPr>
              <p:cNvPr id="14" name="Rectangle 68"/>
              <p:cNvSpPr/>
              <p:nvPr/>
            </p:nvSpPr>
            <p:spPr>
              <a:xfrm>
                <a:off x="4033795" y="1236031"/>
                <a:ext cx="66" cy="427145"/>
              </a:xfrm>
              <a:prstGeom prst="rect">
                <a:avLst/>
              </a:prstGeom>
            </p:spPr>
            <p:txBody>
              <a:bodyPr wrap="none" lIns="0" tIns="0" rIns="0" bIns="0">
                <a:spAutoFit/>
              </a:bodyPr>
              <a:lstStyle/>
              <a:p>
                <a:endParaRPr lang="en-US" sz="2720" dirty="0">
                  <a:solidFill>
                    <a:srgbClr val="3B3837"/>
                  </a:solidFill>
                  <a:cs typeface="+mn-ea"/>
                  <a:sym typeface="+mn-lt"/>
                </a:endParaRPr>
              </a:p>
            </p:txBody>
          </p:sp>
        </p:grpSp>
        <p:grpSp>
          <p:nvGrpSpPr>
            <p:cNvPr id="35" name="组合 34"/>
            <p:cNvGrpSpPr/>
            <p:nvPr/>
          </p:nvGrpSpPr>
          <p:grpSpPr>
            <a:xfrm>
              <a:off x="4399514" y="1269097"/>
              <a:ext cx="295592" cy="294793"/>
              <a:chOff x="-959970" y="1422605"/>
              <a:chExt cx="596900" cy="595313"/>
            </a:xfrm>
          </p:grpSpPr>
          <p:sp>
            <p:nvSpPr>
              <p:cNvPr id="36" name="Oval 77"/>
              <p:cNvSpPr>
                <a:spLocks noChangeArrowheads="1"/>
              </p:cNvSpPr>
              <p:nvPr/>
            </p:nvSpPr>
            <p:spPr bwMode="auto">
              <a:xfrm>
                <a:off x="-959970" y="1422605"/>
                <a:ext cx="596900" cy="595313"/>
              </a:xfrm>
              <a:prstGeom prst="ellipse">
                <a:avLst/>
              </a:prstGeom>
              <a:solidFill>
                <a:schemeClr val="tx1">
                  <a:lumMod val="65000"/>
                  <a:lumOff val="35000"/>
                </a:schemeClr>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sp>
            <p:nvSpPr>
              <p:cNvPr id="37" name="Freeform 309"/>
              <p:cNvSpPr>
                <a:spLocks/>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grpSp>
      </p:grpSp>
      <p:grpSp>
        <p:nvGrpSpPr>
          <p:cNvPr id="49" name="组合 48">
            <a:extLst>
              <a:ext uri="{FF2B5EF4-FFF2-40B4-BE49-F238E27FC236}">
                <a16:creationId xmlns:a16="http://schemas.microsoft.com/office/drawing/2014/main" id="{26980149-732B-433E-82A4-818BFEA3095A}"/>
              </a:ext>
            </a:extLst>
          </p:cNvPr>
          <p:cNvGrpSpPr/>
          <p:nvPr/>
        </p:nvGrpSpPr>
        <p:grpSpPr>
          <a:xfrm>
            <a:off x="4399514" y="1768728"/>
            <a:ext cx="3733978" cy="1680236"/>
            <a:chOff x="4399514" y="2892321"/>
            <a:chExt cx="3733978" cy="1680236"/>
          </a:xfrm>
        </p:grpSpPr>
        <p:grpSp>
          <p:nvGrpSpPr>
            <p:cNvPr id="22" name="Group 77"/>
            <p:cNvGrpSpPr/>
            <p:nvPr/>
          </p:nvGrpSpPr>
          <p:grpSpPr>
            <a:xfrm>
              <a:off x="4450133" y="2892321"/>
              <a:ext cx="3683359" cy="1680236"/>
              <a:chOff x="4033795" y="1824723"/>
              <a:chExt cx="3758593" cy="1714634"/>
            </a:xfrm>
          </p:grpSpPr>
          <p:grpSp>
            <p:nvGrpSpPr>
              <p:cNvPr id="23" name="Group 29"/>
              <p:cNvGrpSpPr/>
              <p:nvPr/>
            </p:nvGrpSpPr>
            <p:grpSpPr>
              <a:xfrm>
                <a:off x="4399178" y="1824723"/>
                <a:ext cx="3393210" cy="1714634"/>
                <a:chOff x="798970" y="1691267"/>
                <a:chExt cx="1871618" cy="1714634"/>
              </a:xfrm>
            </p:grpSpPr>
            <p:sp>
              <p:nvSpPr>
                <p:cNvPr id="25" name="Text Placeholder 3"/>
                <p:cNvSpPr txBox="1">
                  <a:spLocks/>
                </p:cNvSpPr>
                <p:nvPr/>
              </p:nvSpPr>
              <p:spPr>
                <a:xfrm>
                  <a:off x="798970" y="1691267"/>
                  <a:ext cx="1461845" cy="242494"/>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spcBef>
                      <a:spcPct val="20000"/>
                    </a:spcBef>
                    <a:defRPr/>
                  </a:pPr>
                  <a:r>
                    <a:rPr lang="en-US" altLang="zh-CN" sz="1544" dirty="0">
                      <a:solidFill>
                        <a:srgbClr val="3B3837"/>
                      </a:solidFill>
                      <a:cs typeface="+mn-ea"/>
                      <a:sym typeface="+mn-lt"/>
                    </a:rPr>
                    <a:t>Semantic Location Features</a:t>
                  </a:r>
                  <a:endParaRPr lang="en-US" sz="1544" dirty="0">
                    <a:solidFill>
                      <a:srgbClr val="3B3837"/>
                    </a:solidFill>
                    <a:cs typeface="+mn-ea"/>
                    <a:sym typeface="+mn-lt"/>
                  </a:endParaRPr>
                </a:p>
              </p:txBody>
            </p:sp>
            <p:sp>
              <p:nvSpPr>
                <p:cNvPr id="26" name="Text Placeholder 3"/>
                <p:cNvSpPr txBox="1">
                  <a:spLocks/>
                </p:cNvSpPr>
                <p:nvPr/>
              </p:nvSpPr>
              <p:spPr>
                <a:xfrm>
                  <a:off x="810158" y="1988889"/>
                  <a:ext cx="1860430" cy="141701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altLang="zh-CN" sz="1000" dirty="0">
                      <a:solidFill>
                        <a:srgbClr val="3B3837"/>
                      </a:solidFill>
                      <a:cs typeface="+mn-ea"/>
                      <a:sym typeface="+mn-lt"/>
                    </a:rPr>
                    <a:t>Raw GPS information is converted to higher level features by K-means clustering.</a:t>
                  </a:r>
                  <a:r>
                    <a:rPr lang="en-US" sz="1000" dirty="0">
                      <a:solidFill>
                        <a:srgbClr val="3B3837"/>
                      </a:solidFill>
                      <a:cs typeface="+mn-ea"/>
                      <a:sym typeface="+mn-lt"/>
                    </a:rPr>
                    <a:t> </a:t>
                  </a:r>
                </a:p>
                <a:p>
                  <a:pPr algn="l" defTabSz="896022">
                    <a:lnSpc>
                      <a:spcPct val="150000"/>
                    </a:lnSpc>
                    <a:spcBef>
                      <a:spcPct val="20000"/>
                    </a:spcBef>
                    <a:defRPr/>
                  </a:pPr>
                  <a:r>
                    <a:rPr lang="en-US" sz="1000" dirty="0">
                      <a:solidFill>
                        <a:srgbClr val="3B3837"/>
                      </a:solidFill>
                      <a:cs typeface="+mn-ea"/>
                      <a:sym typeface="+mn-lt"/>
                    </a:rPr>
                    <a:t>The summary counts of all communication events for each contact are </a:t>
                  </a:r>
                  <a:r>
                    <a:rPr lang="en-US" sz="1000" dirty="0" err="1">
                      <a:solidFill>
                        <a:srgbClr val="3B3837"/>
                      </a:solidFill>
                      <a:cs typeface="+mn-ea"/>
                      <a:sym typeface="+mn-lt"/>
                    </a:rPr>
                    <a:t>normalised</a:t>
                  </a:r>
                  <a:r>
                    <a:rPr lang="en-US" sz="1000" dirty="0">
                      <a:solidFill>
                        <a:srgbClr val="3B3837"/>
                      </a:solidFill>
                      <a:cs typeface="+mn-ea"/>
                      <a:sym typeface="+mn-lt"/>
                    </a:rPr>
                    <a:t> to obtain the relative proportion of communication events that occur at semantic locations.</a:t>
                  </a:r>
                </a:p>
              </p:txBody>
            </p:sp>
          </p:grpSp>
          <p:sp>
            <p:nvSpPr>
              <p:cNvPr id="24" name="Rectangle 79"/>
              <p:cNvSpPr/>
              <p:nvPr/>
            </p:nvSpPr>
            <p:spPr>
              <a:xfrm>
                <a:off x="4033795" y="2058322"/>
                <a:ext cx="66" cy="427145"/>
              </a:xfrm>
              <a:prstGeom prst="rect">
                <a:avLst/>
              </a:prstGeom>
            </p:spPr>
            <p:txBody>
              <a:bodyPr wrap="none" lIns="0" tIns="0" rIns="0" bIns="0">
                <a:spAutoFit/>
              </a:bodyPr>
              <a:lstStyle/>
              <a:p>
                <a:endParaRPr lang="en-US" sz="2720" dirty="0">
                  <a:solidFill>
                    <a:srgbClr val="3B3837"/>
                  </a:solidFill>
                  <a:cs typeface="+mn-ea"/>
                  <a:sym typeface="+mn-lt"/>
                </a:endParaRPr>
              </a:p>
            </p:txBody>
          </p:sp>
        </p:grpSp>
        <p:grpSp>
          <p:nvGrpSpPr>
            <p:cNvPr id="41" name="组合 40"/>
            <p:cNvGrpSpPr/>
            <p:nvPr/>
          </p:nvGrpSpPr>
          <p:grpSpPr>
            <a:xfrm>
              <a:off x="4399514" y="2937217"/>
              <a:ext cx="295592" cy="294793"/>
              <a:chOff x="-959970" y="1422605"/>
              <a:chExt cx="596900" cy="595313"/>
            </a:xfrm>
          </p:grpSpPr>
          <p:sp>
            <p:nvSpPr>
              <p:cNvPr id="42" name="Oval 77"/>
              <p:cNvSpPr>
                <a:spLocks noChangeArrowheads="1"/>
              </p:cNvSpPr>
              <p:nvPr/>
            </p:nvSpPr>
            <p:spPr bwMode="auto">
              <a:xfrm>
                <a:off x="-959970" y="1422605"/>
                <a:ext cx="596900" cy="595313"/>
              </a:xfrm>
              <a:prstGeom prst="ellipse">
                <a:avLst/>
              </a:prstGeom>
              <a:solidFill>
                <a:schemeClr val="tx1">
                  <a:lumMod val="65000"/>
                  <a:lumOff val="35000"/>
                </a:schemeClr>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sp>
            <p:nvSpPr>
              <p:cNvPr id="43" name="Freeform 309"/>
              <p:cNvSpPr>
                <a:spLocks/>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grpSp>
      </p:grpSp>
      <p:pic>
        <p:nvPicPr>
          <p:cNvPr id="47" name="图片 4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48"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Features</a:t>
            </a:r>
            <a:endParaRPr lang="zh-CN" altLang="en-US" sz="1800" kern="0" dirty="0">
              <a:solidFill>
                <a:srgbClr val="3B3837"/>
              </a:solidFill>
              <a:cs typeface="+mn-ea"/>
              <a:sym typeface="+mn-lt"/>
            </a:endParaRPr>
          </a:p>
        </p:txBody>
      </p:sp>
      <p:grpSp>
        <p:nvGrpSpPr>
          <p:cNvPr id="51" name="组合 50">
            <a:extLst>
              <a:ext uri="{FF2B5EF4-FFF2-40B4-BE49-F238E27FC236}">
                <a16:creationId xmlns:a16="http://schemas.microsoft.com/office/drawing/2014/main" id="{3C5E55DC-E70B-46DB-83A6-2F95CF78309D}"/>
              </a:ext>
            </a:extLst>
          </p:cNvPr>
          <p:cNvGrpSpPr/>
          <p:nvPr/>
        </p:nvGrpSpPr>
        <p:grpSpPr>
          <a:xfrm>
            <a:off x="4399514" y="3524204"/>
            <a:ext cx="3734184" cy="983780"/>
            <a:chOff x="4399514" y="2892321"/>
            <a:chExt cx="3734184" cy="983780"/>
          </a:xfrm>
        </p:grpSpPr>
        <p:grpSp>
          <p:nvGrpSpPr>
            <p:cNvPr id="52" name="Group 77">
              <a:extLst>
                <a:ext uri="{FF2B5EF4-FFF2-40B4-BE49-F238E27FC236}">
                  <a16:creationId xmlns:a16="http://schemas.microsoft.com/office/drawing/2014/main" id="{5854B0FB-83AC-4C71-9225-D9D3A94B04D9}"/>
                </a:ext>
              </a:extLst>
            </p:cNvPr>
            <p:cNvGrpSpPr/>
            <p:nvPr/>
          </p:nvGrpSpPr>
          <p:grpSpPr>
            <a:xfrm>
              <a:off x="4450133" y="2892321"/>
              <a:ext cx="3683565" cy="983780"/>
              <a:chOff x="4033795" y="1824723"/>
              <a:chExt cx="3758803" cy="1003920"/>
            </a:xfrm>
          </p:grpSpPr>
          <p:grpSp>
            <p:nvGrpSpPr>
              <p:cNvPr id="56" name="Group 29">
                <a:extLst>
                  <a:ext uri="{FF2B5EF4-FFF2-40B4-BE49-F238E27FC236}">
                    <a16:creationId xmlns:a16="http://schemas.microsoft.com/office/drawing/2014/main" id="{1EA9359D-BF5F-4EE3-93D6-133E3EC6F800}"/>
                  </a:ext>
                </a:extLst>
              </p:cNvPr>
              <p:cNvGrpSpPr/>
              <p:nvPr/>
            </p:nvGrpSpPr>
            <p:grpSpPr>
              <a:xfrm>
                <a:off x="4399178" y="1824723"/>
                <a:ext cx="3393420" cy="1003920"/>
                <a:chOff x="798970" y="1691267"/>
                <a:chExt cx="1871734" cy="1003920"/>
              </a:xfrm>
            </p:grpSpPr>
            <p:sp>
              <p:nvSpPr>
                <p:cNvPr id="58" name="Text Placeholder 3">
                  <a:extLst>
                    <a:ext uri="{FF2B5EF4-FFF2-40B4-BE49-F238E27FC236}">
                      <a16:creationId xmlns:a16="http://schemas.microsoft.com/office/drawing/2014/main" id="{9E7AC44D-FB6D-47E7-B7D9-0A2243B2AE17}"/>
                    </a:ext>
                  </a:extLst>
                </p:cNvPr>
                <p:cNvSpPr txBox="1">
                  <a:spLocks/>
                </p:cNvSpPr>
                <p:nvPr/>
              </p:nvSpPr>
              <p:spPr>
                <a:xfrm>
                  <a:off x="798970" y="1691267"/>
                  <a:ext cx="1318173" cy="242494"/>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spcBef>
                      <a:spcPct val="20000"/>
                    </a:spcBef>
                    <a:defRPr/>
                  </a:pPr>
                  <a:r>
                    <a:rPr lang="en-US" altLang="zh-CN" sz="1544" dirty="0">
                      <a:solidFill>
                        <a:srgbClr val="3B3837"/>
                      </a:solidFill>
                      <a:cs typeface="+mn-ea"/>
                      <a:sym typeface="+mn-lt"/>
                    </a:rPr>
                    <a:t>Missing Data Imputation</a:t>
                  </a:r>
                  <a:endParaRPr lang="en-US" sz="1544" dirty="0">
                    <a:solidFill>
                      <a:srgbClr val="3B3837"/>
                    </a:solidFill>
                    <a:cs typeface="+mn-ea"/>
                    <a:sym typeface="+mn-lt"/>
                  </a:endParaRPr>
                </a:p>
              </p:txBody>
            </p:sp>
            <p:sp>
              <p:nvSpPr>
                <p:cNvPr id="59" name="Text Placeholder 3">
                  <a:extLst>
                    <a:ext uri="{FF2B5EF4-FFF2-40B4-BE49-F238E27FC236}">
                      <a16:creationId xmlns:a16="http://schemas.microsoft.com/office/drawing/2014/main" id="{59DE09AF-955D-4FBC-8952-9FACBD51D44B}"/>
                    </a:ext>
                  </a:extLst>
                </p:cNvPr>
                <p:cNvSpPr txBox="1">
                  <a:spLocks/>
                </p:cNvSpPr>
                <p:nvPr/>
              </p:nvSpPr>
              <p:spPr>
                <a:xfrm>
                  <a:off x="810274" y="1984849"/>
                  <a:ext cx="1860430" cy="71033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altLang="zh-CN" sz="1000" dirty="0">
                      <a:solidFill>
                        <a:srgbClr val="3B3837"/>
                      </a:solidFill>
                      <a:cs typeface="+mn-ea"/>
                      <a:sym typeface="+mn-lt"/>
                    </a:rPr>
                    <a:t>Common but needs proper handling</a:t>
                  </a:r>
                </a:p>
                <a:p>
                  <a:pPr algn="l" defTabSz="896022">
                    <a:lnSpc>
                      <a:spcPct val="150000"/>
                    </a:lnSpc>
                    <a:spcBef>
                      <a:spcPct val="20000"/>
                    </a:spcBef>
                    <a:defRPr/>
                  </a:pPr>
                  <a:r>
                    <a:rPr lang="en-US" altLang="zh-CN" sz="1000" dirty="0">
                      <a:solidFill>
                        <a:srgbClr val="3B3837"/>
                      </a:solidFill>
                      <a:cs typeface="+mn-ea"/>
                      <a:sym typeface="+mn-lt"/>
                    </a:rPr>
                    <a:t>Data loss is non-random, estimating missing features can provide more information for predictive models</a:t>
                  </a:r>
                  <a:endParaRPr lang="en-US" sz="1000" dirty="0">
                    <a:solidFill>
                      <a:srgbClr val="3B3837"/>
                    </a:solidFill>
                    <a:cs typeface="+mn-ea"/>
                    <a:sym typeface="+mn-lt"/>
                  </a:endParaRPr>
                </a:p>
              </p:txBody>
            </p:sp>
          </p:grpSp>
          <p:sp>
            <p:nvSpPr>
              <p:cNvPr id="57" name="Rectangle 79">
                <a:extLst>
                  <a:ext uri="{FF2B5EF4-FFF2-40B4-BE49-F238E27FC236}">
                    <a16:creationId xmlns:a16="http://schemas.microsoft.com/office/drawing/2014/main" id="{8EAF92AA-78FA-4A67-A297-8C26F67A6F01}"/>
                  </a:ext>
                </a:extLst>
              </p:cNvPr>
              <p:cNvSpPr/>
              <p:nvPr/>
            </p:nvSpPr>
            <p:spPr>
              <a:xfrm>
                <a:off x="4033795" y="2058322"/>
                <a:ext cx="66" cy="427145"/>
              </a:xfrm>
              <a:prstGeom prst="rect">
                <a:avLst/>
              </a:prstGeom>
            </p:spPr>
            <p:txBody>
              <a:bodyPr wrap="none" lIns="0" tIns="0" rIns="0" bIns="0">
                <a:spAutoFit/>
              </a:bodyPr>
              <a:lstStyle/>
              <a:p>
                <a:endParaRPr lang="en-US" sz="2720" dirty="0">
                  <a:solidFill>
                    <a:srgbClr val="3B3837"/>
                  </a:solidFill>
                  <a:cs typeface="+mn-ea"/>
                  <a:sym typeface="+mn-lt"/>
                </a:endParaRPr>
              </a:p>
            </p:txBody>
          </p:sp>
        </p:grpSp>
        <p:grpSp>
          <p:nvGrpSpPr>
            <p:cNvPr id="53" name="组合 52">
              <a:extLst>
                <a:ext uri="{FF2B5EF4-FFF2-40B4-BE49-F238E27FC236}">
                  <a16:creationId xmlns:a16="http://schemas.microsoft.com/office/drawing/2014/main" id="{C3A477B5-E094-40E1-8D42-06B70B8419A6}"/>
                </a:ext>
              </a:extLst>
            </p:cNvPr>
            <p:cNvGrpSpPr/>
            <p:nvPr/>
          </p:nvGrpSpPr>
          <p:grpSpPr>
            <a:xfrm>
              <a:off x="4399514" y="2937217"/>
              <a:ext cx="295592" cy="294793"/>
              <a:chOff x="-959970" y="1422605"/>
              <a:chExt cx="596900" cy="595313"/>
            </a:xfrm>
          </p:grpSpPr>
          <p:sp>
            <p:nvSpPr>
              <p:cNvPr id="54" name="Oval 77">
                <a:extLst>
                  <a:ext uri="{FF2B5EF4-FFF2-40B4-BE49-F238E27FC236}">
                    <a16:creationId xmlns:a16="http://schemas.microsoft.com/office/drawing/2014/main" id="{7BB50307-3EC9-473A-B2F8-0B47224F14BE}"/>
                  </a:ext>
                </a:extLst>
              </p:cNvPr>
              <p:cNvSpPr>
                <a:spLocks noChangeArrowheads="1"/>
              </p:cNvSpPr>
              <p:nvPr/>
            </p:nvSpPr>
            <p:spPr bwMode="auto">
              <a:xfrm>
                <a:off x="-959970" y="1422605"/>
                <a:ext cx="596900" cy="595313"/>
              </a:xfrm>
              <a:prstGeom prst="ellipse">
                <a:avLst/>
              </a:prstGeom>
              <a:solidFill>
                <a:schemeClr val="tx1">
                  <a:lumMod val="65000"/>
                  <a:lumOff val="35000"/>
                </a:schemeClr>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sp>
            <p:nvSpPr>
              <p:cNvPr id="55" name="Freeform 309">
                <a:extLst>
                  <a:ext uri="{FF2B5EF4-FFF2-40B4-BE49-F238E27FC236}">
                    <a16:creationId xmlns:a16="http://schemas.microsoft.com/office/drawing/2014/main" id="{E23E3705-9010-4A18-AFF5-117B91B3690B}"/>
                  </a:ext>
                </a:extLst>
              </p:cNvPr>
              <p:cNvSpPr>
                <a:spLocks/>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grpSp>
      </p:grpSp>
    </p:spTree>
    <p:extLst>
      <p:ext uri="{BB962C8B-B14F-4D97-AF65-F5344CB8AC3E}">
        <p14:creationId xmlns:p14="http://schemas.microsoft.com/office/powerpoint/2010/main" val="17108444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Other_1"/>
          <p:cNvSpPr/>
          <p:nvPr>
            <p:custDataLst>
              <p:tags r:id="rId1"/>
            </p:custDataLst>
          </p:nvPr>
        </p:nvSpPr>
        <p:spPr>
          <a:xfrm>
            <a:off x="1152582" y="1751962"/>
            <a:ext cx="1496673" cy="734076"/>
          </a:xfrm>
          <a:custGeom>
            <a:avLst/>
            <a:gdLst>
              <a:gd name="connsiteX0" fmla="*/ 0 w 1521440"/>
              <a:gd name="connsiteY0" fmla="*/ 0 h 749300"/>
              <a:gd name="connsiteX1" fmla="*/ 1521440 w 1521440"/>
              <a:gd name="connsiteY1" fmla="*/ 0 h 749300"/>
              <a:gd name="connsiteX2" fmla="*/ 1507239 w 1521440"/>
              <a:gd name="connsiteY2" fmla="*/ 140870 h 749300"/>
              <a:gd name="connsiteX3" fmla="*/ 760720 w 1521440"/>
              <a:gd name="connsiteY3" fmla="*/ 749300 h 749300"/>
              <a:gd name="connsiteX4" fmla="*/ 14201 w 1521440"/>
              <a:gd name="connsiteY4" fmla="*/ 140870 h 749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1440" h="749300">
                <a:moveTo>
                  <a:pt x="0" y="0"/>
                </a:moveTo>
                <a:lnTo>
                  <a:pt x="1521440" y="0"/>
                </a:lnTo>
                <a:lnTo>
                  <a:pt x="1507239" y="140870"/>
                </a:lnTo>
                <a:cubicBezTo>
                  <a:pt x="1436185" y="488100"/>
                  <a:pt x="1128956" y="749300"/>
                  <a:pt x="760720" y="749300"/>
                </a:cubicBezTo>
                <a:cubicBezTo>
                  <a:pt x="392484" y="749300"/>
                  <a:pt x="85255" y="488100"/>
                  <a:pt x="14201" y="140870"/>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p>
            <a:pPr algn="ctr">
              <a:defRPr/>
            </a:pPr>
            <a:r>
              <a:rPr lang="en-US" altLang="zh-CN" sz="3100" b="1" dirty="0">
                <a:solidFill>
                  <a:srgbClr val="FFFFFF"/>
                </a:solidFill>
                <a:cs typeface="+mn-ea"/>
                <a:sym typeface="+mn-lt"/>
              </a:rPr>
              <a:t>01</a:t>
            </a:r>
            <a:endParaRPr lang="zh-CN" altLang="en-US" sz="3100" b="1" dirty="0">
              <a:solidFill>
                <a:srgbClr val="FFFFFF"/>
              </a:solidFill>
              <a:cs typeface="+mn-ea"/>
              <a:sym typeface="+mn-lt"/>
            </a:endParaRPr>
          </a:p>
        </p:txBody>
      </p:sp>
      <p:pic>
        <p:nvPicPr>
          <p:cNvPr id="3" name="MH_Other_2"/>
          <p:cNvPicPr>
            <a:picLocks/>
          </p:cNvPicPr>
          <p:nvPr>
            <p:custDataLst>
              <p:tags r:id="rId2"/>
            </p:custDataLst>
          </p:nvPr>
        </p:nvPicPr>
        <p:blipFill>
          <a:blip r:embed="rId12" cstate="screen">
            <a:extLst>
              <a:ext uri="{28A0092B-C50C-407E-A947-70E740481C1C}">
                <a14:useLocalDpi xmlns:a14="http://schemas.microsoft.com/office/drawing/2010/main"/>
              </a:ext>
            </a:extLst>
          </a:blip>
          <a:srcRect/>
          <a:stretch>
            <a:fillRect/>
          </a:stretch>
        </p:blipFill>
        <p:spPr bwMode="auto">
          <a:xfrm>
            <a:off x="660458" y="1751961"/>
            <a:ext cx="2480914" cy="105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MH_Other_4"/>
          <p:cNvSpPr/>
          <p:nvPr>
            <p:custDataLst>
              <p:tags r:id="rId3"/>
            </p:custDataLst>
          </p:nvPr>
        </p:nvSpPr>
        <p:spPr>
          <a:xfrm>
            <a:off x="3752230" y="1751962"/>
            <a:ext cx="1496673" cy="734076"/>
          </a:xfrm>
          <a:custGeom>
            <a:avLst/>
            <a:gdLst>
              <a:gd name="connsiteX0" fmla="*/ 0 w 1521440"/>
              <a:gd name="connsiteY0" fmla="*/ 0 h 749300"/>
              <a:gd name="connsiteX1" fmla="*/ 1521440 w 1521440"/>
              <a:gd name="connsiteY1" fmla="*/ 0 h 749300"/>
              <a:gd name="connsiteX2" fmla="*/ 1507239 w 1521440"/>
              <a:gd name="connsiteY2" fmla="*/ 140870 h 749300"/>
              <a:gd name="connsiteX3" fmla="*/ 760720 w 1521440"/>
              <a:gd name="connsiteY3" fmla="*/ 749300 h 749300"/>
              <a:gd name="connsiteX4" fmla="*/ 14201 w 1521440"/>
              <a:gd name="connsiteY4" fmla="*/ 140870 h 749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1440" h="749300">
                <a:moveTo>
                  <a:pt x="0" y="0"/>
                </a:moveTo>
                <a:lnTo>
                  <a:pt x="1521440" y="0"/>
                </a:lnTo>
                <a:lnTo>
                  <a:pt x="1507239" y="140870"/>
                </a:lnTo>
                <a:cubicBezTo>
                  <a:pt x="1436185" y="488100"/>
                  <a:pt x="1128956" y="749300"/>
                  <a:pt x="760720" y="749300"/>
                </a:cubicBezTo>
                <a:cubicBezTo>
                  <a:pt x="392484" y="749300"/>
                  <a:pt x="85255" y="488100"/>
                  <a:pt x="14201" y="140870"/>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p>
            <a:pPr algn="ctr">
              <a:defRPr/>
            </a:pPr>
            <a:r>
              <a:rPr lang="en-US" altLang="zh-CN" sz="3100" b="1" dirty="0">
                <a:solidFill>
                  <a:srgbClr val="FFFFFF"/>
                </a:solidFill>
                <a:cs typeface="+mn-ea"/>
                <a:sym typeface="+mn-lt"/>
              </a:rPr>
              <a:t>02</a:t>
            </a:r>
            <a:endParaRPr lang="zh-CN" altLang="en-US" sz="3100" b="1" dirty="0">
              <a:solidFill>
                <a:srgbClr val="FFFFFF"/>
              </a:solidFill>
              <a:cs typeface="+mn-ea"/>
              <a:sym typeface="+mn-lt"/>
            </a:endParaRPr>
          </a:p>
        </p:txBody>
      </p:sp>
      <p:pic>
        <p:nvPicPr>
          <p:cNvPr id="5" name="MH_Other_5"/>
          <p:cNvPicPr>
            <a:picLocks/>
          </p:cNvPicPr>
          <p:nvPr>
            <p:custDataLst>
              <p:tags r:id="rId4"/>
            </p:custDataLst>
          </p:nvPr>
        </p:nvPicPr>
        <p:blipFill>
          <a:blip r:embed="rId12" cstate="screen">
            <a:extLst>
              <a:ext uri="{28A0092B-C50C-407E-A947-70E740481C1C}">
                <a14:useLocalDpi xmlns:a14="http://schemas.microsoft.com/office/drawing/2010/main"/>
              </a:ext>
            </a:extLst>
          </a:blip>
          <a:srcRect/>
          <a:stretch>
            <a:fillRect/>
          </a:stretch>
        </p:blipFill>
        <p:spPr bwMode="auto">
          <a:xfrm>
            <a:off x="3260107" y="1751961"/>
            <a:ext cx="2480914" cy="105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MH_Other_7"/>
          <p:cNvSpPr/>
          <p:nvPr>
            <p:custDataLst>
              <p:tags r:id="rId5"/>
            </p:custDataLst>
          </p:nvPr>
        </p:nvSpPr>
        <p:spPr>
          <a:xfrm>
            <a:off x="6351878" y="1751962"/>
            <a:ext cx="1496673" cy="734076"/>
          </a:xfrm>
          <a:custGeom>
            <a:avLst/>
            <a:gdLst>
              <a:gd name="connsiteX0" fmla="*/ 0 w 1521440"/>
              <a:gd name="connsiteY0" fmla="*/ 0 h 749300"/>
              <a:gd name="connsiteX1" fmla="*/ 1521440 w 1521440"/>
              <a:gd name="connsiteY1" fmla="*/ 0 h 749300"/>
              <a:gd name="connsiteX2" fmla="*/ 1507239 w 1521440"/>
              <a:gd name="connsiteY2" fmla="*/ 140870 h 749300"/>
              <a:gd name="connsiteX3" fmla="*/ 760720 w 1521440"/>
              <a:gd name="connsiteY3" fmla="*/ 749300 h 749300"/>
              <a:gd name="connsiteX4" fmla="*/ 14201 w 1521440"/>
              <a:gd name="connsiteY4" fmla="*/ 140870 h 749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1440" h="749300">
                <a:moveTo>
                  <a:pt x="0" y="0"/>
                </a:moveTo>
                <a:lnTo>
                  <a:pt x="1521440" y="0"/>
                </a:lnTo>
                <a:lnTo>
                  <a:pt x="1507239" y="140870"/>
                </a:lnTo>
                <a:cubicBezTo>
                  <a:pt x="1436185" y="488100"/>
                  <a:pt x="1128956" y="749300"/>
                  <a:pt x="760720" y="749300"/>
                </a:cubicBezTo>
                <a:cubicBezTo>
                  <a:pt x="392484" y="749300"/>
                  <a:pt x="85255" y="488100"/>
                  <a:pt x="14201" y="140870"/>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p>
            <a:pPr algn="ctr">
              <a:defRPr/>
            </a:pPr>
            <a:r>
              <a:rPr lang="en-US" altLang="zh-CN" sz="3100" b="1" dirty="0">
                <a:solidFill>
                  <a:srgbClr val="FFFFFF"/>
                </a:solidFill>
                <a:cs typeface="+mn-ea"/>
                <a:sym typeface="+mn-lt"/>
              </a:rPr>
              <a:t>03</a:t>
            </a:r>
            <a:endParaRPr lang="zh-CN" altLang="en-US" sz="3100" b="1" dirty="0">
              <a:solidFill>
                <a:srgbClr val="FFFFFF"/>
              </a:solidFill>
              <a:cs typeface="+mn-ea"/>
              <a:sym typeface="+mn-lt"/>
            </a:endParaRPr>
          </a:p>
        </p:txBody>
      </p:sp>
      <p:pic>
        <p:nvPicPr>
          <p:cNvPr id="7" name="MH_Other_8"/>
          <p:cNvPicPr>
            <a:picLocks/>
          </p:cNvPicPr>
          <p:nvPr>
            <p:custDataLst>
              <p:tags r:id="rId6"/>
            </p:custDataLst>
          </p:nvPr>
        </p:nvPicPr>
        <p:blipFill>
          <a:blip r:embed="rId12" cstate="screen">
            <a:extLst>
              <a:ext uri="{28A0092B-C50C-407E-A947-70E740481C1C}">
                <a14:useLocalDpi xmlns:a14="http://schemas.microsoft.com/office/drawing/2010/main"/>
              </a:ext>
            </a:extLst>
          </a:blip>
          <a:srcRect/>
          <a:stretch>
            <a:fillRect/>
          </a:stretch>
        </p:blipFill>
        <p:spPr bwMode="auto">
          <a:xfrm>
            <a:off x="5859755" y="1751961"/>
            <a:ext cx="2480914" cy="105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MH_SubTitle_4"/>
          <p:cNvSpPr/>
          <p:nvPr>
            <p:custDataLst>
              <p:tags r:id="rId7"/>
            </p:custDataLst>
          </p:nvPr>
        </p:nvSpPr>
        <p:spPr>
          <a:xfrm>
            <a:off x="660458" y="2916452"/>
            <a:ext cx="2480914" cy="1269811"/>
          </a:xfrm>
          <a:prstGeom prst="rect">
            <a:avLst/>
          </a:prstGeom>
        </p:spPr>
        <p:txBody>
          <a:bodyPr lIns="67391" tIns="33696" rIns="67391" bIns="33696" anchor="ctr"/>
          <a:lstStyle/>
          <a:p>
            <a:pPr lvl="0" algn="ctr">
              <a:lnSpc>
                <a:spcPct val="150000"/>
              </a:lnSpc>
              <a:spcBef>
                <a:spcPct val="0"/>
              </a:spcBef>
            </a:pPr>
            <a:r>
              <a:rPr lang="en-US" altLang="zh-CN" sz="1400" b="1" dirty="0">
                <a:solidFill>
                  <a:srgbClr val="3B3837"/>
                </a:solidFill>
                <a:cs typeface="+mn-ea"/>
                <a:sym typeface="+mn-lt"/>
              </a:rPr>
              <a:t>Cross Validation</a:t>
            </a:r>
          </a:p>
          <a:p>
            <a:pPr lvl="0" algn="ctr">
              <a:lnSpc>
                <a:spcPct val="150000"/>
              </a:lnSpc>
              <a:spcBef>
                <a:spcPct val="0"/>
              </a:spcBef>
            </a:pPr>
            <a:r>
              <a:rPr lang="en-US" altLang="zh-CN" sz="1200" dirty="0">
                <a:solidFill>
                  <a:srgbClr val="3B3837"/>
                </a:solidFill>
                <a:cs typeface="+mn-ea"/>
                <a:sym typeface="+mn-lt"/>
              </a:rPr>
              <a:t>Training models with grouped K-</a:t>
            </a:r>
            <a:r>
              <a:rPr lang="en-US" altLang="zh-CN" sz="1200" dirty="0" err="1">
                <a:solidFill>
                  <a:srgbClr val="3B3837"/>
                </a:solidFill>
                <a:cs typeface="+mn-ea"/>
                <a:sym typeface="+mn-lt"/>
              </a:rPr>
              <a:t>flod</a:t>
            </a:r>
            <a:r>
              <a:rPr lang="en-US" altLang="zh-CN" sz="1200" dirty="0">
                <a:solidFill>
                  <a:srgbClr val="3B3837"/>
                </a:solidFill>
                <a:cs typeface="+mn-ea"/>
                <a:sym typeface="+mn-lt"/>
              </a:rPr>
              <a:t> cross-validation to ensure that the models do not over-fit the training data to produce meaningful performance results</a:t>
            </a:r>
            <a:endParaRPr lang="en-GB" altLang="zh-CN" sz="1200" dirty="0">
              <a:solidFill>
                <a:srgbClr val="3B3837"/>
              </a:solidFill>
              <a:cs typeface="+mn-ea"/>
              <a:sym typeface="+mn-lt"/>
            </a:endParaRPr>
          </a:p>
        </p:txBody>
      </p:sp>
      <p:sp>
        <p:nvSpPr>
          <p:cNvPr id="9" name="MH_SubTitle_4"/>
          <p:cNvSpPr/>
          <p:nvPr>
            <p:custDataLst>
              <p:tags r:id="rId8"/>
            </p:custDataLst>
          </p:nvPr>
        </p:nvSpPr>
        <p:spPr>
          <a:xfrm>
            <a:off x="3260107" y="2731791"/>
            <a:ext cx="2477095" cy="1269811"/>
          </a:xfrm>
          <a:prstGeom prst="rect">
            <a:avLst/>
          </a:prstGeom>
        </p:spPr>
        <p:txBody>
          <a:bodyPr lIns="67391" tIns="33696" rIns="67391" bIns="33696" anchor="ctr"/>
          <a:lstStyle/>
          <a:p>
            <a:pPr lvl="0" algn="ctr">
              <a:lnSpc>
                <a:spcPct val="150000"/>
              </a:lnSpc>
              <a:spcBef>
                <a:spcPct val="0"/>
              </a:spcBef>
            </a:pPr>
            <a:r>
              <a:rPr lang="en-US" altLang="zh-CN" sz="1400" b="1" dirty="0" err="1">
                <a:solidFill>
                  <a:srgbClr val="3B3837"/>
                </a:solidFill>
                <a:cs typeface="+mn-ea"/>
                <a:sym typeface="+mn-lt"/>
              </a:rPr>
              <a:t>AutoML</a:t>
            </a:r>
            <a:endParaRPr lang="en-US" altLang="zh-CN" sz="1400" b="1" dirty="0">
              <a:solidFill>
                <a:srgbClr val="3B3837"/>
              </a:solidFill>
              <a:cs typeface="+mn-ea"/>
              <a:sym typeface="+mn-lt"/>
            </a:endParaRPr>
          </a:p>
          <a:p>
            <a:pPr lvl="0" algn="ctr">
              <a:lnSpc>
                <a:spcPct val="150000"/>
              </a:lnSpc>
              <a:spcBef>
                <a:spcPct val="0"/>
              </a:spcBef>
            </a:pPr>
            <a:r>
              <a:rPr lang="en-US" altLang="zh-CN" sz="1200" dirty="0">
                <a:solidFill>
                  <a:srgbClr val="3B3837"/>
                </a:solidFill>
                <a:cs typeface="+mn-ea"/>
                <a:sym typeface="+mn-lt"/>
              </a:rPr>
              <a:t>Auto-</a:t>
            </a:r>
            <a:r>
              <a:rPr lang="en-US" altLang="zh-CN" sz="1200" dirty="0" err="1">
                <a:solidFill>
                  <a:srgbClr val="3B3837"/>
                </a:solidFill>
                <a:cs typeface="+mn-ea"/>
                <a:sym typeface="+mn-lt"/>
              </a:rPr>
              <a:t>sklearn</a:t>
            </a:r>
            <a:endParaRPr lang="en-US" altLang="zh-CN" sz="1200" dirty="0">
              <a:solidFill>
                <a:srgbClr val="3B3837"/>
              </a:solidFill>
              <a:cs typeface="+mn-ea"/>
              <a:sym typeface="+mn-lt"/>
            </a:endParaRPr>
          </a:p>
          <a:p>
            <a:pPr marL="171450" lvl="0" indent="-171450" algn="ctr">
              <a:lnSpc>
                <a:spcPct val="150000"/>
              </a:lnSpc>
              <a:spcBef>
                <a:spcPct val="0"/>
              </a:spcBef>
              <a:buFont typeface="Arial" panose="020B0604020202020204" pitchFamily="34" charset="0"/>
              <a:buChar char="•"/>
            </a:pPr>
            <a:r>
              <a:rPr lang="en-US" altLang="zh-CN" sz="1200" dirty="0">
                <a:solidFill>
                  <a:srgbClr val="3B3837"/>
                </a:solidFill>
                <a:cs typeface="+mn-ea"/>
                <a:sym typeface="+mn-lt"/>
              </a:rPr>
              <a:t>Selection of more promising parameters for initialization</a:t>
            </a:r>
          </a:p>
          <a:p>
            <a:pPr marL="171450" lvl="0" indent="-171450" algn="ctr">
              <a:lnSpc>
                <a:spcPct val="150000"/>
              </a:lnSpc>
              <a:spcBef>
                <a:spcPct val="0"/>
              </a:spcBef>
              <a:buFont typeface="Arial" panose="020B0604020202020204" pitchFamily="34" charset="0"/>
              <a:buChar char="•"/>
            </a:pPr>
            <a:r>
              <a:rPr lang="en-GB" altLang="zh-CN" sz="1200" dirty="0">
                <a:solidFill>
                  <a:srgbClr val="3B3837"/>
                </a:solidFill>
                <a:cs typeface="+mn-ea"/>
                <a:sym typeface="+mn-lt"/>
              </a:rPr>
              <a:t>Bayesian optimization</a:t>
            </a:r>
          </a:p>
          <a:p>
            <a:pPr marL="171450" lvl="0" indent="-171450" algn="ctr">
              <a:lnSpc>
                <a:spcPct val="150000"/>
              </a:lnSpc>
              <a:spcBef>
                <a:spcPct val="0"/>
              </a:spcBef>
              <a:buFont typeface="Arial" panose="020B0604020202020204" pitchFamily="34" charset="0"/>
              <a:buChar char="•"/>
            </a:pPr>
            <a:r>
              <a:rPr lang="en-GB" altLang="zh-CN" sz="1200" dirty="0">
                <a:solidFill>
                  <a:srgbClr val="3B3837"/>
                </a:solidFill>
                <a:cs typeface="+mn-ea"/>
                <a:sym typeface="+mn-lt"/>
              </a:rPr>
              <a:t>The final ensemble model</a:t>
            </a:r>
          </a:p>
        </p:txBody>
      </p:sp>
      <p:sp>
        <p:nvSpPr>
          <p:cNvPr id="10" name="MH_SubTitle_4"/>
          <p:cNvSpPr/>
          <p:nvPr>
            <p:custDataLst>
              <p:tags r:id="rId9"/>
            </p:custDataLst>
          </p:nvPr>
        </p:nvSpPr>
        <p:spPr>
          <a:xfrm>
            <a:off x="5861664" y="2910407"/>
            <a:ext cx="2477095" cy="1269811"/>
          </a:xfrm>
          <a:prstGeom prst="rect">
            <a:avLst/>
          </a:prstGeom>
        </p:spPr>
        <p:txBody>
          <a:bodyPr lIns="67391" tIns="33696" rIns="67391" bIns="33696" anchor="ctr"/>
          <a:lstStyle/>
          <a:p>
            <a:pPr lvl="0" algn="ctr">
              <a:lnSpc>
                <a:spcPct val="150000"/>
              </a:lnSpc>
              <a:spcBef>
                <a:spcPct val="0"/>
              </a:spcBef>
            </a:pPr>
            <a:r>
              <a:rPr lang="en-US" altLang="zh-CN" sz="1400" b="1" dirty="0">
                <a:solidFill>
                  <a:srgbClr val="3B3837"/>
                </a:solidFill>
                <a:cs typeface="+mn-ea"/>
                <a:sym typeface="+mn-lt"/>
              </a:rPr>
              <a:t>Feature Importance Analysis</a:t>
            </a:r>
          </a:p>
          <a:p>
            <a:pPr lvl="0" algn="ctr">
              <a:lnSpc>
                <a:spcPct val="150000"/>
              </a:lnSpc>
              <a:spcBef>
                <a:spcPct val="0"/>
              </a:spcBef>
            </a:pPr>
            <a:r>
              <a:rPr lang="en-US" altLang="zh-CN" sz="1200" dirty="0">
                <a:solidFill>
                  <a:srgbClr val="3B3837"/>
                </a:solidFill>
                <a:cs typeface="+mn-ea"/>
                <a:sym typeface="+mn-lt"/>
              </a:rPr>
              <a:t>SHAP, based on Python, interprets the output of any machine learning </a:t>
            </a:r>
            <a:r>
              <a:rPr lang="en-US" altLang="zh-CN" sz="1200" dirty="0" err="1">
                <a:solidFill>
                  <a:srgbClr val="3B3837"/>
                </a:solidFill>
                <a:cs typeface="+mn-ea"/>
                <a:sym typeface="+mn-lt"/>
              </a:rPr>
              <a:t>modelReflects</a:t>
            </a:r>
            <a:r>
              <a:rPr lang="en-US" altLang="zh-CN" sz="1200" dirty="0">
                <a:solidFill>
                  <a:srgbClr val="3B3837"/>
                </a:solidFill>
                <a:cs typeface="+mn-ea"/>
                <a:sym typeface="+mn-lt"/>
              </a:rPr>
              <a:t> the influence and positivity of features in each sample</a:t>
            </a:r>
            <a:endParaRPr lang="en-GB" altLang="zh-CN" sz="1200" dirty="0">
              <a:solidFill>
                <a:srgbClr val="3B3837"/>
              </a:solidFill>
              <a:cs typeface="+mn-ea"/>
              <a:sym typeface="+mn-lt"/>
            </a:endParaRPr>
          </a:p>
        </p:txBody>
      </p:sp>
      <p:pic>
        <p:nvPicPr>
          <p:cNvPr id="11" name="图片 10"/>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12" name="Rectangle 36"/>
          <p:cNvSpPr/>
          <p:nvPr/>
        </p:nvSpPr>
        <p:spPr>
          <a:xfrm>
            <a:off x="396106" y="287908"/>
            <a:ext cx="274526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Predictive Modeling</a:t>
            </a:r>
            <a:endParaRPr lang="zh-CN" altLang="en-US" sz="1800" kern="0" dirty="0">
              <a:solidFill>
                <a:srgbClr val="3B3837"/>
              </a:solidFill>
              <a:cs typeface="+mn-ea"/>
              <a:sym typeface="+mn-lt"/>
            </a:endParaRPr>
          </a:p>
        </p:txBody>
      </p:sp>
    </p:spTree>
    <p:extLst>
      <p:ext uri="{BB962C8B-B14F-4D97-AF65-F5344CB8AC3E}">
        <p14:creationId xmlns:p14="http://schemas.microsoft.com/office/powerpoint/2010/main" val="17108444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9078530" cy="50006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872270" y="1440036"/>
            <a:ext cx="5256584" cy="2448272"/>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 name="组合 3">
            <a:extLst>
              <a:ext uri="{FF2B5EF4-FFF2-40B4-BE49-F238E27FC236}">
                <a16:creationId xmlns:a16="http://schemas.microsoft.com/office/drawing/2014/main" id="{E7234A06-9D94-1B4F-865B-D1C9B74811C4}"/>
              </a:ext>
            </a:extLst>
          </p:cNvPr>
          <p:cNvGrpSpPr/>
          <p:nvPr/>
        </p:nvGrpSpPr>
        <p:grpSpPr>
          <a:xfrm>
            <a:off x="2775489" y="2033508"/>
            <a:ext cx="4353365" cy="971708"/>
            <a:chOff x="3453939" y="2033508"/>
            <a:chExt cx="4353365" cy="971708"/>
          </a:xfrm>
        </p:grpSpPr>
        <p:sp>
          <p:nvSpPr>
            <p:cNvPr id="3" name="椭圆 2"/>
            <p:cNvSpPr/>
            <p:nvPr/>
          </p:nvSpPr>
          <p:spPr>
            <a:xfrm>
              <a:off x="3453939" y="2033508"/>
              <a:ext cx="1019363" cy="971708"/>
            </a:xfrm>
            <a:prstGeom prst="ellipse">
              <a:avLst/>
            </a:prstGeom>
            <a:noFill/>
            <a:ln>
              <a:solidFill>
                <a:srgbClr val="3B38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rgbClr val="3B3837"/>
                  </a:solidFill>
                  <a:cs typeface="+mn-ea"/>
                  <a:sym typeface="+mn-lt"/>
                </a:rPr>
                <a:t>04</a:t>
              </a:r>
              <a:endParaRPr lang="zh-CN" altLang="en-US" sz="6000" dirty="0">
                <a:solidFill>
                  <a:srgbClr val="3B3837"/>
                </a:solidFill>
                <a:cs typeface="+mn-ea"/>
                <a:sym typeface="+mn-lt"/>
              </a:endParaRPr>
            </a:p>
          </p:txBody>
        </p:sp>
        <p:sp>
          <p:nvSpPr>
            <p:cNvPr id="6" name="Rectangle 36"/>
            <p:cNvSpPr/>
            <p:nvPr/>
          </p:nvSpPr>
          <p:spPr>
            <a:xfrm>
              <a:off x="3453939" y="2239116"/>
              <a:ext cx="4353365" cy="560493"/>
            </a:xfrm>
            <a:prstGeom prst="rect">
              <a:avLst/>
            </a:prstGeom>
            <a:noFill/>
          </p:spPr>
          <p:txBody>
            <a:bodyPr wrap="square" lIns="67391" tIns="33696" rIns="67391" bIns="33696">
              <a:spAutoFit/>
            </a:bodyPr>
            <a:lstStyle/>
            <a:p>
              <a:pPr algn="ctr">
                <a:defRPr/>
              </a:pPr>
              <a:r>
                <a:rPr lang="en-US" altLang="zh-CN" sz="3200" kern="0" dirty="0">
                  <a:solidFill>
                    <a:srgbClr val="3B3837"/>
                  </a:solidFill>
                  <a:cs typeface="+mn-ea"/>
                  <a:sym typeface="+mn-lt"/>
                </a:rPr>
                <a:t>Results</a:t>
              </a:r>
              <a:endParaRPr lang="zh-CN" altLang="en-US" sz="3200" kern="0" dirty="0">
                <a:solidFill>
                  <a:srgbClr val="3B3837"/>
                </a:solidFill>
                <a:cs typeface="+mn-ea"/>
                <a:sym typeface="+mn-lt"/>
              </a:endParaRPr>
            </a:p>
          </p:txBody>
        </p:sp>
      </p:grpSp>
    </p:spTree>
    <p:extLst>
      <p:ext uri="{BB962C8B-B14F-4D97-AF65-F5344CB8AC3E}">
        <p14:creationId xmlns:p14="http://schemas.microsoft.com/office/powerpoint/2010/main" val="1291201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96106" y="3168228"/>
            <a:ext cx="4058374" cy="242054"/>
          </a:xfrm>
          <a:prstGeom prst="rect">
            <a:avLst/>
          </a:prstGeom>
        </p:spPr>
        <p:txBody>
          <a:bodyPr wrap="square">
            <a:spAutoFit/>
          </a:bodyPr>
          <a:lstStyle/>
          <a:p>
            <a:pPr algn="just">
              <a:lnSpc>
                <a:spcPct val="150000"/>
              </a:lnSpc>
            </a:pPr>
            <a:endParaRPr lang="zh-CN" altLang="en-US" sz="735" dirty="0">
              <a:solidFill>
                <a:schemeClr val="tx1">
                  <a:lumMod val="50000"/>
                  <a:lumOff val="50000"/>
                </a:schemeClr>
              </a:solidFill>
              <a:cs typeface="+mn-ea"/>
              <a:sym typeface="+mn-lt"/>
            </a:endParaRPr>
          </a:p>
        </p:txBody>
      </p:sp>
      <p:pic>
        <p:nvPicPr>
          <p:cNvPr id="7" name="图片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8" name="Rectangle 36"/>
          <p:cNvSpPr/>
          <p:nvPr/>
        </p:nvSpPr>
        <p:spPr>
          <a:xfrm>
            <a:off x="396106" y="287908"/>
            <a:ext cx="590465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Four-class</a:t>
            </a:r>
            <a:r>
              <a:rPr lang="zh-CN" altLang="en-US" sz="1800" kern="0" dirty="0">
                <a:solidFill>
                  <a:srgbClr val="3B3837"/>
                </a:solidFill>
                <a:cs typeface="+mn-ea"/>
                <a:sym typeface="+mn-lt"/>
              </a:rPr>
              <a:t> </a:t>
            </a:r>
            <a:r>
              <a:rPr lang="en-US" altLang="zh-CN" sz="1800" kern="0" dirty="0">
                <a:solidFill>
                  <a:srgbClr val="3B3837"/>
                </a:solidFill>
                <a:cs typeface="+mn-ea"/>
                <a:sym typeface="+mn-lt"/>
              </a:rPr>
              <a:t>Relationship Prediction Performance</a:t>
            </a:r>
            <a:endParaRPr lang="zh-CN" altLang="en-US" sz="1800" kern="0" dirty="0">
              <a:solidFill>
                <a:srgbClr val="3B3837"/>
              </a:solidFill>
              <a:cs typeface="+mn-ea"/>
              <a:sym typeface="+mn-lt"/>
            </a:endParaRPr>
          </a:p>
        </p:txBody>
      </p:sp>
      <p:pic>
        <p:nvPicPr>
          <p:cNvPr id="9" name="图片 8">
            <a:extLst>
              <a:ext uri="{FF2B5EF4-FFF2-40B4-BE49-F238E27FC236}">
                <a16:creationId xmlns:a16="http://schemas.microsoft.com/office/drawing/2014/main" id="{769375F8-2C18-4C4C-9D67-5111B55DAEE2}"/>
              </a:ext>
            </a:extLst>
          </p:cNvPr>
          <p:cNvPicPr>
            <a:picLocks noChangeAspect="1"/>
          </p:cNvPicPr>
          <p:nvPr/>
        </p:nvPicPr>
        <p:blipFill>
          <a:blip r:embed="rId5"/>
          <a:stretch>
            <a:fillRect/>
          </a:stretch>
        </p:blipFill>
        <p:spPr>
          <a:xfrm>
            <a:off x="1955986" y="791964"/>
            <a:ext cx="4500561" cy="2036062"/>
          </a:xfrm>
          <a:prstGeom prst="rect">
            <a:avLst/>
          </a:prstGeom>
        </p:spPr>
      </p:pic>
      <p:sp>
        <p:nvSpPr>
          <p:cNvPr id="10" name="矩形 9">
            <a:extLst>
              <a:ext uri="{FF2B5EF4-FFF2-40B4-BE49-F238E27FC236}">
                <a16:creationId xmlns:a16="http://schemas.microsoft.com/office/drawing/2014/main" id="{BD39A0E5-75BC-4D76-8C68-757811D8C24C}"/>
              </a:ext>
            </a:extLst>
          </p:cNvPr>
          <p:cNvSpPr/>
          <p:nvPr/>
        </p:nvSpPr>
        <p:spPr>
          <a:xfrm>
            <a:off x="1137073" y="2849222"/>
            <a:ext cx="6634814" cy="1998689"/>
          </a:xfrm>
          <a:prstGeom prst="rect">
            <a:avLst/>
          </a:prstGeom>
        </p:spPr>
        <p:txBody>
          <a:bodyPr wrap="square">
            <a:spAutoFit/>
          </a:bodyPr>
          <a:lstStyle/>
          <a:p>
            <a:pPr marL="171450" indent="-171450">
              <a:lnSpc>
                <a:spcPct val="150000"/>
              </a:lnSpc>
              <a:buFont typeface="Wingdings" panose="05000000000000000000" pitchFamily="2" charset="2"/>
              <a:buChar char="Ø"/>
            </a:pPr>
            <a:r>
              <a:rPr lang="zh-CN" altLang="en-US" sz="1200" dirty="0">
                <a:solidFill>
                  <a:schemeClr val="bg1">
                    <a:lumMod val="50000"/>
                  </a:schemeClr>
                </a:solidFill>
              </a:rPr>
              <a:t>Four feature sets</a:t>
            </a:r>
            <a:endParaRPr lang="en-US" altLang="zh-CN" sz="1200" dirty="0">
              <a:solidFill>
                <a:schemeClr val="bg1">
                  <a:lumMod val="50000"/>
                </a:schemeClr>
              </a:solidFill>
            </a:endParaRPr>
          </a:p>
          <a:p>
            <a:pPr>
              <a:lnSpc>
                <a:spcPct val="150000"/>
              </a:lnSpc>
            </a:pPr>
            <a:r>
              <a:rPr lang="en-US" altLang="zh-CN" sz="1200" dirty="0">
                <a:solidFill>
                  <a:schemeClr val="bg1">
                    <a:lumMod val="50000"/>
                  </a:schemeClr>
                </a:solidFill>
              </a:rPr>
              <a:t>    </a:t>
            </a:r>
            <a:r>
              <a:rPr lang="zh-CN" altLang="en-US" sz="1200" dirty="0">
                <a:solidFill>
                  <a:schemeClr val="bg1">
                    <a:lumMod val="50000"/>
                  </a:schemeClr>
                </a:solidFill>
              </a:rPr>
              <a:t>age and gender, communication features, communication features + age/gender, communication features + demographic features + semantic location features</a:t>
            </a:r>
          </a:p>
          <a:p>
            <a:pPr marL="171450" indent="-171450">
              <a:lnSpc>
                <a:spcPct val="150000"/>
              </a:lnSpc>
              <a:buFont typeface="Wingdings" panose="05000000000000000000" pitchFamily="2" charset="2"/>
              <a:buChar char="Ø"/>
            </a:pPr>
            <a:r>
              <a:rPr lang="zh-CN" altLang="en-US" sz="1200" dirty="0">
                <a:solidFill>
                  <a:schemeClr val="bg1">
                    <a:lumMod val="50000"/>
                  </a:schemeClr>
                </a:solidFill>
              </a:rPr>
              <a:t>Four relationship categories</a:t>
            </a:r>
            <a:endParaRPr lang="en-US" altLang="zh-CN" sz="1200" dirty="0">
              <a:solidFill>
                <a:schemeClr val="bg1">
                  <a:lumMod val="50000"/>
                </a:schemeClr>
              </a:solidFill>
            </a:endParaRPr>
          </a:p>
          <a:p>
            <a:pPr>
              <a:lnSpc>
                <a:spcPct val="150000"/>
              </a:lnSpc>
            </a:pPr>
            <a:r>
              <a:rPr lang="zh-CN" altLang="en-US" sz="1200" dirty="0">
                <a:solidFill>
                  <a:schemeClr val="bg1">
                    <a:lumMod val="50000"/>
                  </a:schemeClr>
                </a:solidFill>
              </a:rPr>
              <a:t>    social relationships living separately, family members living together, colleagues, Task</a:t>
            </a:r>
            <a:endParaRPr lang="en-US" altLang="zh-CN" sz="1200" dirty="0">
              <a:solidFill>
                <a:schemeClr val="bg1">
                  <a:lumMod val="50000"/>
                </a:schemeClr>
              </a:solidFill>
            </a:endParaRPr>
          </a:p>
          <a:p>
            <a:pPr marL="171450" indent="-171450">
              <a:lnSpc>
                <a:spcPct val="150000"/>
              </a:lnSpc>
              <a:buFont typeface="Wingdings" panose="05000000000000000000" pitchFamily="2" charset="2"/>
              <a:buChar char="Ø"/>
            </a:pPr>
            <a:r>
              <a:rPr lang="en-US" altLang="zh-CN" sz="1200" dirty="0">
                <a:solidFill>
                  <a:schemeClr val="bg1">
                    <a:lumMod val="50000"/>
                  </a:schemeClr>
                </a:solidFill>
              </a:rPr>
              <a:t>Data analysis</a:t>
            </a:r>
          </a:p>
          <a:p>
            <a:pPr>
              <a:lnSpc>
                <a:spcPct val="150000"/>
              </a:lnSpc>
            </a:pPr>
            <a:r>
              <a:rPr lang="en-US" altLang="zh-CN" sz="1200" dirty="0">
                <a:solidFill>
                  <a:schemeClr val="bg1">
                    <a:lumMod val="50000"/>
                  </a:schemeClr>
                </a:solidFill>
              </a:rPr>
              <a:t>    There seems to be an interaction effect between age/gender and other features.</a:t>
            </a:r>
            <a:endParaRPr lang="zh-CN" altLang="en-US" sz="1200" dirty="0">
              <a:solidFill>
                <a:schemeClr val="bg1">
                  <a:lumMod val="50000"/>
                </a:schemeClr>
              </a:solidFill>
            </a:endParaRPr>
          </a:p>
        </p:txBody>
      </p:sp>
    </p:spTree>
    <p:custDataLst>
      <p:tags r:id="rId1"/>
    </p:custDataLst>
    <p:extLst>
      <p:ext uri="{BB962C8B-B14F-4D97-AF65-F5344CB8AC3E}">
        <p14:creationId xmlns:p14="http://schemas.microsoft.com/office/powerpoint/2010/main" val="1710844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351F0C52-9B4D-F845-A188-385226836AD3}"/>
              </a:ext>
            </a:extLst>
          </p:cNvPr>
          <p:cNvGrpSpPr/>
          <p:nvPr/>
        </p:nvGrpSpPr>
        <p:grpSpPr>
          <a:xfrm>
            <a:off x="1746966" y="2387864"/>
            <a:ext cx="5507192" cy="264583"/>
            <a:chOff x="1746173" y="1174611"/>
            <a:chExt cx="5507192" cy="264583"/>
          </a:xfrm>
        </p:grpSpPr>
        <p:sp>
          <p:nvSpPr>
            <p:cNvPr id="11" name="椭圆 10"/>
            <p:cNvSpPr/>
            <p:nvPr/>
          </p:nvSpPr>
          <p:spPr>
            <a:xfrm>
              <a:off x="1746173" y="1174611"/>
              <a:ext cx="264549" cy="26458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solidFill>
                  <a:schemeClr val="tx1">
                    <a:lumMod val="50000"/>
                    <a:lumOff val="50000"/>
                  </a:schemeClr>
                </a:solidFill>
                <a:cs typeface="+mn-ea"/>
                <a:sym typeface="+mn-lt"/>
              </a:endParaRPr>
            </a:p>
          </p:txBody>
        </p:sp>
        <p:sp>
          <p:nvSpPr>
            <p:cNvPr id="12" name="椭圆 11"/>
            <p:cNvSpPr/>
            <p:nvPr/>
          </p:nvSpPr>
          <p:spPr>
            <a:xfrm>
              <a:off x="4367494" y="1174611"/>
              <a:ext cx="264549" cy="26458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solidFill>
                  <a:schemeClr val="tx1">
                    <a:lumMod val="50000"/>
                    <a:lumOff val="50000"/>
                  </a:schemeClr>
                </a:solidFill>
                <a:cs typeface="+mn-ea"/>
                <a:sym typeface="+mn-lt"/>
              </a:endParaRPr>
            </a:p>
          </p:txBody>
        </p:sp>
        <p:sp>
          <p:nvSpPr>
            <p:cNvPr id="13" name="椭圆 12"/>
            <p:cNvSpPr/>
            <p:nvPr/>
          </p:nvSpPr>
          <p:spPr>
            <a:xfrm>
              <a:off x="6988816" y="1174611"/>
              <a:ext cx="264549" cy="26458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solidFill>
                  <a:schemeClr val="tx1">
                    <a:lumMod val="50000"/>
                    <a:lumOff val="50000"/>
                  </a:schemeClr>
                </a:solidFill>
                <a:cs typeface="+mn-ea"/>
                <a:sym typeface="+mn-lt"/>
              </a:endParaRPr>
            </a:p>
          </p:txBody>
        </p:sp>
        <p:cxnSp>
          <p:nvCxnSpPr>
            <p:cNvPr id="14" name="直接连接符 13"/>
            <p:cNvCxnSpPr/>
            <p:nvPr/>
          </p:nvCxnSpPr>
          <p:spPr>
            <a:xfrm>
              <a:off x="2130912" y="1306902"/>
              <a:ext cx="2116391" cy="0"/>
            </a:xfrm>
            <a:prstGeom prst="line">
              <a:avLst/>
            </a:prstGeom>
            <a:ln>
              <a:solidFill>
                <a:schemeClr val="tx1">
                  <a:lumMod val="65000"/>
                  <a:lumOff val="3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4752234" y="1306902"/>
              <a:ext cx="2116391" cy="0"/>
            </a:xfrm>
            <a:prstGeom prst="line">
              <a:avLst/>
            </a:prstGeom>
            <a:ln>
              <a:solidFill>
                <a:schemeClr val="tx1">
                  <a:lumMod val="65000"/>
                  <a:lumOff val="3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sp>
        <p:nvSpPr>
          <p:cNvPr id="18" name="矩形 17"/>
          <p:cNvSpPr/>
          <p:nvPr/>
        </p:nvSpPr>
        <p:spPr>
          <a:xfrm>
            <a:off x="939782" y="646744"/>
            <a:ext cx="1878915" cy="1727332"/>
          </a:xfrm>
          <a:prstGeom prst="rect">
            <a:avLst/>
          </a:prstGeom>
        </p:spPr>
        <p:txBody>
          <a:bodyPr wrap="square">
            <a:spAutoFit/>
          </a:bodyPr>
          <a:lstStyle/>
          <a:p>
            <a:pPr algn="ctr">
              <a:lnSpc>
                <a:spcPct val="150000"/>
              </a:lnSpc>
              <a:spcAft>
                <a:spcPts val="441"/>
              </a:spcAft>
            </a:pPr>
            <a:r>
              <a:rPr lang="en-US" altLang="zh-CN" sz="1029" dirty="0">
                <a:solidFill>
                  <a:schemeClr val="tx1">
                    <a:lumMod val="50000"/>
                    <a:lumOff val="50000"/>
                  </a:schemeClr>
                </a:solidFill>
                <a:cs typeface="+mn-ea"/>
                <a:sym typeface="+mn-lt"/>
              </a:rPr>
              <a:t>The amount of communication, regularity, and temporal trend communication feature modality have a significant impact on the model output.</a:t>
            </a:r>
            <a:endParaRPr lang="en-US" altLang="zh-CN" sz="735" dirty="0">
              <a:solidFill>
                <a:schemeClr val="tx1">
                  <a:lumMod val="50000"/>
                  <a:lumOff val="50000"/>
                </a:schemeClr>
              </a:solidFill>
              <a:cs typeface="+mn-ea"/>
              <a:sym typeface="+mn-lt"/>
            </a:endParaRPr>
          </a:p>
        </p:txBody>
      </p:sp>
      <p:sp>
        <p:nvSpPr>
          <p:cNvPr id="20" name="矩形 19"/>
          <p:cNvSpPr/>
          <p:nvPr/>
        </p:nvSpPr>
        <p:spPr>
          <a:xfrm>
            <a:off x="3194556" y="603307"/>
            <a:ext cx="2616855" cy="1727332"/>
          </a:xfrm>
          <a:prstGeom prst="rect">
            <a:avLst/>
          </a:prstGeom>
        </p:spPr>
        <p:txBody>
          <a:bodyPr wrap="square">
            <a:spAutoFit/>
          </a:bodyPr>
          <a:lstStyle/>
          <a:p>
            <a:pPr algn="ctr">
              <a:lnSpc>
                <a:spcPct val="150000"/>
              </a:lnSpc>
              <a:spcAft>
                <a:spcPts val="441"/>
              </a:spcAft>
            </a:pPr>
            <a:r>
              <a:rPr lang="en-US" altLang="zh-CN" sz="1029" dirty="0">
                <a:solidFill>
                  <a:schemeClr val="tx1">
                    <a:lumMod val="50000"/>
                    <a:lumOff val="50000"/>
                  </a:schemeClr>
                </a:solidFill>
                <a:cs typeface="+mn-ea"/>
                <a:sym typeface="+mn-lt"/>
              </a:rPr>
              <a:t>For individuals, the most important characteristic is the total number of days of communication, a characteristic that separates social separate from family together because it encompasses both the regularity and volume of communication.</a:t>
            </a:r>
            <a:endParaRPr lang="en-US" altLang="zh-CN" sz="735" dirty="0">
              <a:solidFill>
                <a:schemeClr val="tx1">
                  <a:lumMod val="50000"/>
                  <a:lumOff val="50000"/>
                </a:schemeClr>
              </a:solidFill>
              <a:cs typeface="+mn-ea"/>
              <a:sym typeface="+mn-lt"/>
            </a:endParaRPr>
          </a:p>
        </p:txBody>
      </p:sp>
      <p:sp>
        <p:nvSpPr>
          <p:cNvPr id="23" name="矩形 22"/>
          <p:cNvSpPr/>
          <p:nvPr/>
        </p:nvSpPr>
        <p:spPr>
          <a:xfrm>
            <a:off x="6182425" y="603307"/>
            <a:ext cx="1878915" cy="1727332"/>
          </a:xfrm>
          <a:prstGeom prst="rect">
            <a:avLst/>
          </a:prstGeom>
        </p:spPr>
        <p:txBody>
          <a:bodyPr wrap="square">
            <a:spAutoFit/>
          </a:bodyPr>
          <a:lstStyle/>
          <a:p>
            <a:pPr algn="ctr">
              <a:lnSpc>
                <a:spcPct val="150000"/>
              </a:lnSpc>
              <a:spcAft>
                <a:spcPts val="441"/>
              </a:spcAft>
            </a:pPr>
            <a:r>
              <a:rPr lang="en-US" altLang="zh-CN" sz="1029" dirty="0">
                <a:solidFill>
                  <a:schemeClr val="tx1">
                    <a:lumMod val="50000"/>
                    <a:lumOff val="50000"/>
                  </a:schemeClr>
                </a:solidFill>
                <a:cs typeface="+mn-ea"/>
                <a:sym typeface="+mn-lt"/>
              </a:rPr>
              <a:t>Through SHAP analysis, we also found that the timing and amount of communication were key determinants of the nature of participants' relationships with intimacy.</a:t>
            </a:r>
            <a:endParaRPr lang="en-US" altLang="zh-CN" sz="735" dirty="0">
              <a:solidFill>
                <a:schemeClr val="tx1">
                  <a:lumMod val="50000"/>
                  <a:lumOff val="50000"/>
                </a:schemeClr>
              </a:solidFill>
              <a:cs typeface="+mn-ea"/>
              <a:sym typeface="+mn-lt"/>
            </a:endParaRPr>
          </a:p>
        </p:txBody>
      </p:sp>
      <p:pic>
        <p:nvPicPr>
          <p:cNvPr id="28" name="图片 27"/>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29" name="Rectangle 36"/>
          <p:cNvSpPr/>
          <p:nvPr/>
        </p:nvSpPr>
        <p:spPr>
          <a:xfrm>
            <a:off x="396106" y="287908"/>
            <a:ext cx="2736304"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Feature Importance</a:t>
            </a:r>
            <a:endParaRPr lang="zh-CN" altLang="en-US" sz="1800" kern="0" dirty="0">
              <a:solidFill>
                <a:srgbClr val="3B3837"/>
              </a:solidFill>
              <a:cs typeface="+mn-ea"/>
              <a:sym typeface="+mn-lt"/>
            </a:endParaRPr>
          </a:p>
        </p:txBody>
      </p:sp>
      <p:sp>
        <p:nvSpPr>
          <p:cNvPr id="4" name="文本框 3">
            <a:extLst>
              <a:ext uri="{FF2B5EF4-FFF2-40B4-BE49-F238E27FC236}">
                <a16:creationId xmlns:a16="http://schemas.microsoft.com/office/drawing/2014/main" id="{FF01417A-CEF3-D343-B3CF-6AD779FCFFEE}"/>
              </a:ext>
            </a:extLst>
          </p:cNvPr>
          <p:cNvSpPr txBox="1"/>
          <p:nvPr/>
        </p:nvSpPr>
        <p:spPr>
          <a:xfrm>
            <a:off x="991979" y="2869572"/>
            <a:ext cx="7017164" cy="1670073"/>
          </a:xfrm>
          <a:prstGeom prst="rect">
            <a:avLst/>
          </a:prstGeom>
          <a:noFill/>
        </p:spPr>
        <p:txBody>
          <a:bodyPr wrap="square" rtlCol="0">
            <a:spAutoFit/>
          </a:bodyPr>
          <a:lstStyle/>
          <a:p>
            <a:pPr>
              <a:lnSpc>
                <a:spcPct val="150000"/>
              </a:lnSpc>
            </a:pPr>
            <a:r>
              <a:rPr lang="en-US" altLang="zh-CN" sz="1400" dirty="0">
                <a:solidFill>
                  <a:schemeClr val="tx1">
                    <a:lumMod val="50000"/>
                    <a:lumOff val="50000"/>
                  </a:schemeClr>
                </a:solidFill>
                <a:cs typeface="+mn-ea"/>
              </a:rPr>
              <a:t>Through SPH analysis, we found that the characteristics that had the greatest impact on communication patterns were demographic characteristics, particularly age. We concluded that participant demographics did not have a direct effect on model output, but rather that the interaction between age and propensity to communicate helped to better predict relationship performance.</a:t>
            </a:r>
            <a:endParaRPr lang="zh-CN" altLang="en-US" sz="1400" dirty="0">
              <a:solidFill>
                <a:schemeClr val="tx1">
                  <a:lumMod val="50000"/>
                  <a:lumOff val="50000"/>
                </a:schemeClr>
              </a:solidFill>
              <a:cs typeface="+mn-ea"/>
            </a:endParaRPr>
          </a:p>
        </p:txBody>
      </p:sp>
      <p:pic>
        <p:nvPicPr>
          <p:cNvPr id="3" name="图片 2">
            <a:extLst>
              <a:ext uri="{FF2B5EF4-FFF2-40B4-BE49-F238E27FC236}">
                <a16:creationId xmlns:a16="http://schemas.microsoft.com/office/drawing/2014/main" id="{D5F5974E-58E4-DF41-8E83-88282C0985ED}"/>
              </a:ext>
            </a:extLst>
          </p:cNvPr>
          <p:cNvPicPr>
            <a:picLocks noChangeAspect="1"/>
          </p:cNvPicPr>
          <p:nvPr/>
        </p:nvPicPr>
        <p:blipFill>
          <a:blip r:embed="rId5"/>
          <a:stretch>
            <a:fillRect/>
          </a:stretch>
        </p:blipFill>
        <p:spPr>
          <a:xfrm>
            <a:off x="1879239" y="603307"/>
            <a:ext cx="5038669" cy="4337006"/>
          </a:xfrm>
          <a:prstGeom prst="rect">
            <a:avLst/>
          </a:prstGeom>
        </p:spPr>
      </p:pic>
    </p:spTree>
    <p:custDataLst>
      <p:tags r:id="rId1"/>
    </p:custDataLst>
    <p:extLst>
      <p:ext uri="{BB962C8B-B14F-4D97-AF65-F5344CB8AC3E}">
        <p14:creationId xmlns:p14="http://schemas.microsoft.com/office/powerpoint/2010/main" val="1710844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23"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err="1">
                <a:solidFill>
                  <a:srgbClr val="3B3837"/>
                </a:solidFill>
                <a:cs typeface="+mn-ea"/>
                <a:sym typeface="+mn-lt"/>
              </a:rPr>
              <a:t>Dissusion</a:t>
            </a:r>
            <a:endParaRPr lang="zh-CN" altLang="en-US" sz="1800" kern="0" dirty="0">
              <a:solidFill>
                <a:srgbClr val="3B3837"/>
              </a:solidFill>
              <a:cs typeface="+mn-ea"/>
              <a:sym typeface="+mn-lt"/>
            </a:endParaRPr>
          </a:p>
        </p:txBody>
      </p:sp>
      <p:sp>
        <p:nvSpPr>
          <p:cNvPr id="25" name="文本框 24">
            <a:extLst>
              <a:ext uri="{FF2B5EF4-FFF2-40B4-BE49-F238E27FC236}">
                <a16:creationId xmlns:a16="http://schemas.microsoft.com/office/drawing/2014/main" id="{6A915086-06AC-9C44-96A8-2D0E74EA9123}"/>
              </a:ext>
            </a:extLst>
          </p:cNvPr>
          <p:cNvSpPr txBox="1"/>
          <p:nvPr/>
        </p:nvSpPr>
        <p:spPr>
          <a:xfrm>
            <a:off x="262325" y="696161"/>
            <a:ext cx="8460941" cy="4255396"/>
          </a:xfrm>
          <a:prstGeom prst="rect">
            <a:avLst/>
          </a:prstGeom>
          <a:noFill/>
        </p:spPr>
        <p:txBody>
          <a:bodyPr wrap="square" rtlCol="0">
            <a:spAutoFit/>
          </a:bodyPr>
          <a:lstStyle/>
          <a:p>
            <a:pPr marL="285750" indent="-285750">
              <a:lnSpc>
                <a:spcPct val="150000"/>
              </a:lnSpc>
              <a:buFont typeface="Wingdings" pitchFamily="2" charset="2"/>
              <a:buChar char="Ø"/>
            </a:pPr>
            <a:r>
              <a:rPr kumimoji="1" lang="en-US" altLang="zh-CN" sz="1400" dirty="0">
                <a:solidFill>
                  <a:srgbClr val="595959"/>
                </a:solidFill>
              </a:rPr>
              <a:t>The results of this work inform future research that measures the amount of communication between people and their closest contacts as a marker of mental health. Considering that social networking interventions have been found to be effective in reducing disconnection between individuals with serious mental health conditions, the passive perception of mobile phone-based communication patterns could inform such technology-mediated interventions. In addition to being useful for digital interventions, mobile phone-based measures of close contact person communication may eventually become part of the assessment of mental illness treatment effectiveness.</a:t>
            </a:r>
          </a:p>
          <a:p>
            <a:pPr>
              <a:lnSpc>
                <a:spcPct val="150000"/>
              </a:lnSpc>
            </a:pPr>
            <a:endParaRPr kumimoji="1" lang="en-US" altLang="zh-CN" sz="1400" dirty="0">
              <a:solidFill>
                <a:srgbClr val="595959"/>
              </a:solidFill>
            </a:endParaRPr>
          </a:p>
          <a:p>
            <a:pPr marL="285750" indent="-285750">
              <a:lnSpc>
                <a:spcPct val="150000"/>
              </a:lnSpc>
              <a:buFont typeface="Wingdings" pitchFamily="2" charset="2"/>
              <a:buChar char="Ø"/>
            </a:pPr>
            <a:r>
              <a:rPr kumimoji="1" lang="en-US" altLang="zh-CN" sz="1400" dirty="0">
                <a:solidFill>
                  <a:srgbClr val="595959"/>
                </a:solidFill>
              </a:rPr>
              <a:t>The robustness of such models needs to be validated for a broader population. Future personal perception studies need to consider demographic data as well as objective model evaluation techniques to obtain meaningful and actionable results.</a:t>
            </a:r>
          </a:p>
          <a:p>
            <a:pPr marL="285750" indent="-285750">
              <a:lnSpc>
                <a:spcPct val="150000"/>
              </a:lnSpc>
              <a:buFont typeface="Wingdings" pitchFamily="2" charset="2"/>
              <a:buChar char="Ø"/>
            </a:pPr>
            <a:endParaRPr kumimoji="1" lang="zh-CN" altLang="en-US" sz="1400" dirty="0">
              <a:solidFill>
                <a:srgbClr val="595959"/>
              </a:solidFill>
            </a:endParaRPr>
          </a:p>
        </p:txBody>
      </p:sp>
    </p:spTree>
    <p:extLst>
      <p:ext uri="{BB962C8B-B14F-4D97-AF65-F5344CB8AC3E}">
        <p14:creationId xmlns:p14="http://schemas.microsoft.com/office/powerpoint/2010/main" val="17108444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istrator\桌面\新建文件夹 (2)\5.15封面参考\复件 (35) 复件 4\cb961778f4b1fbd61.jp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9001125" cy="506313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6"/>
          <p:cNvSpPr/>
          <p:nvPr/>
        </p:nvSpPr>
        <p:spPr>
          <a:xfrm>
            <a:off x="3225587" y="2196195"/>
            <a:ext cx="2207179" cy="806714"/>
          </a:xfrm>
          <a:prstGeom prst="rect">
            <a:avLst/>
          </a:prstGeom>
        </p:spPr>
        <p:txBody>
          <a:bodyPr wrap="none" lIns="67391" tIns="33696" rIns="67391" bIns="33696">
            <a:spAutoFit/>
          </a:bodyPr>
          <a:lstStyle/>
          <a:p>
            <a:pPr algn="ctr">
              <a:defRPr/>
            </a:pPr>
            <a:r>
              <a:rPr lang="en-US" altLang="zh-CN" sz="4800" kern="0" dirty="0">
                <a:solidFill>
                  <a:srgbClr val="3B3837"/>
                </a:solidFill>
                <a:cs typeface="+mn-ea"/>
                <a:sym typeface="+mn-lt"/>
              </a:rPr>
              <a:t>Thanks</a:t>
            </a:r>
            <a:endParaRPr lang="zh-CN" altLang="en-US" sz="4800" kern="0" dirty="0">
              <a:solidFill>
                <a:srgbClr val="3B3837"/>
              </a:solidFill>
              <a:cs typeface="+mn-ea"/>
              <a:sym typeface="+mn-lt"/>
            </a:endParaRPr>
          </a:p>
        </p:txBody>
      </p:sp>
      <p:cxnSp>
        <p:nvCxnSpPr>
          <p:cNvPr id="12" name="直接连接符 11"/>
          <p:cNvCxnSpPr>
            <a:cxnSpLocks/>
          </p:cNvCxnSpPr>
          <p:nvPr/>
        </p:nvCxnSpPr>
        <p:spPr>
          <a:xfrm>
            <a:off x="3132410" y="3218933"/>
            <a:ext cx="259228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6" name="Rectangle 36"/>
          <p:cNvSpPr/>
          <p:nvPr/>
        </p:nvSpPr>
        <p:spPr>
          <a:xfrm>
            <a:off x="3691262" y="3074917"/>
            <a:ext cx="1275833" cy="237327"/>
          </a:xfrm>
          <a:prstGeom prst="rect">
            <a:avLst/>
          </a:prstGeom>
          <a:solidFill>
            <a:srgbClr val="F1F1F1"/>
          </a:solidFill>
        </p:spPr>
        <p:txBody>
          <a:bodyPr wrap="none" lIns="67391" tIns="33696" rIns="67391" bIns="33696">
            <a:spAutoFit/>
          </a:bodyPr>
          <a:lstStyle/>
          <a:p>
            <a:pPr algn="ctr">
              <a:defRPr/>
            </a:pPr>
            <a:r>
              <a:rPr lang="en-US" altLang="zh-CN" sz="1100" kern="0" dirty="0">
                <a:solidFill>
                  <a:srgbClr val="3B3837"/>
                </a:solidFill>
                <a:cs typeface="+mn-ea"/>
                <a:sym typeface="+mn-lt"/>
              </a:rPr>
              <a:t>Presenter: </a:t>
            </a:r>
            <a:r>
              <a:rPr lang="zh-CN" altLang="en-US" sz="1100" kern="0" dirty="0">
                <a:solidFill>
                  <a:srgbClr val="3B3837"/>
                </a:solidFill>
                <a:cs typeface="+mn-ea"/>
                <a:sym typeface="+mn-lt"/>
              </a:rPr>
              <a:t>李沛瑶</a:t>
            </a:r>
          </a:p>
        </p:txBody>
      </p:sp>
    </p:spTree>
    <p:extLst>
      <p:ext uri="{BB962C8B-B14F-4D97-AF65-F5344CB8AC3E}">
        <p14:creationId xmlns:p14="http://schemas.microsoft.com/office/powerpoint/2010/main" val="30754348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Documents and Settings\Administrator\桌面\新建文件夹 (2)\5.15封面参考\复件 (35) 复件 4\cb961778f4b1fbd61.jp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rot="10800000">
            <a:off x="0" y="-22819"/>
            <a:ext cx="9001125" cy="5063132"/>
          </a:xfrm>
          <a:prstGeom prst="rect">
            <a:avLst/>
          </a:prstGeom>
          <a:noFill/>
          <a:extLst>
            <a:ext uri="{909E8E84-426E-40DD-AFC4-6F175D3DCCD1}">
              <a14:hiddenFill xmlns:a14="http://schemas.microsoft.com/office/drawing/2010/main">
                <a:solidFill>
                  <a:srgbClr val="FFFFFF"/>
                </a:solidFill>
              </a14:hiddenFill>
            </a:ext>
          </a:extLst>
        </p:spPr>
      </p:pic>
      <p:cxnSp>
        <p:nvCxnSpPr>
          <p:cNvPr id="5" name="直接连接符 4"/>
          <p:cNvCxnSpPr>
            <a:cxnSpLocks/>
          </p:cNvCxnSpPr>
          <p:nvPr/>
        </p:nvCxnSpPr>
        <p:spPr>
          <a:xfrm>
            <a:off x="3575497" y="719956"/>
            <a:ext cx="3085305" cy="0"/>
          </a:xfrm>
          <a:prstGeom prst="line">
            <a:avLst/>
          </a:prstGeom>
          <a:ln w="19050">
            <a:solidFill>
              <a:srgbClr val="D9D9D9"/>
            </a:solidFill>
          </a:ln>
        </p:spPr>
        <p:style>
          <a:lnRef idx="1">
            <a:schemeClr val="accent1"/>
          </a:lnRef>
          <a:fillRef idx="0">
            <a:schemeClr val="accent1"/>
          </a:fillRef>
          <a:effectRef idx="0">
            <a:schemeClr val="accent1"/>
          </a:effectRef>
          <a:fontRef idx="minor">
            <a:schemeClr val="tx1"/>
          </a:fontRef>
        </p:style>
      </p:cxnSp>
      <p:sp>
        <p:nvSpPr>
          <p:cNvPr id="6" name="Rectangle 36"/>
          <p:cNvSpPr/>
          <p:nvPr/>
        </p:nvSpPr>
        <p:spPr>
          <a:xfrm>
            <a:off x="4346536" y="467591"/>
            <a:ext cx="1460179" cy="498937"/>
          </a:xfrm>
          <a:prstGeom prst="rect">
            <a:avLst/>
          </a:prstGeom>
          <a:solidFill>
            <a:srgbClr val="F6F5F5"/>
          </a:solidFill>
        </p:spPr>
        <p:txBody>
          <a:bodyPr wrap="none" lIns="67391" tIns="33696" rIns="67391" bIns="33696">
            <a:spAutoFit/>
          </a:bodyPr>
          <a:lstStyle/>
          <a:p>
            <a:pPr algn="ctr">
              <a:defRPr/>
            </a:pPr>
            <a:r>
              <a:rPr lang="en-US" altLang="zh-CN" sz="2800" kern="0" dirty="0">
                <a:solidFill>
                  <a:srgbClr val="3B3837"/>
                </a:solidFill>
                <a:cs typeface="+mn-ea"/>
                <a:sym typeface="+mn-lt"/>
              </a:rPr>
              <a:t>Catalog</a:t>
            </a:r>
            <a:endParaRPr lang="zh-CN" altLang="en-US" sz="2800" kern="0" dirty="0">
              <a:solidFill>
                <a:srgbClr val="3B3837"/>
              </a:solidFill>
              <a:cs typeface="+mn-ea"/>
              <a:sym typeface="+mn-lt"/>
            </a:endParaRPr>
          </a:p>
        </p:txBody>
      </p:sp>
      <p:sp>
        <p:nvSpPr>
          <p:cNvPr id="8" name="Rectangle 36"/>
          <p:cNvSpPr/>
          <p:nvPr/>
        </p:nvSpPr>
        <p:spPr>
          <a:xfrm>
            <a:off x="2232247" y="1763906"/>
            <a:ext cx="2160240" cy="314271"/>
          </a:xfrm>
          <a:prstGeom prst="rect">
            <a:avLst/>
          </a:prstGeom>
          <a:noFill/>
        </p:spPr>
        <p:txBody>
          <a:bodyPr wrap="square" lIns="67391" tIns="33696" rIns="67391" bIns="33696">
            <a:spAutoFit/>
          </a:bodyPr>
          <a:lstStyle/>
          <a:p>
            <a:pPr marL="285750" indent="-285750" algn="ctr">
              <a:buFont typeface="Wingdings" pitchFamily="2" charset="2"/>
              <a:buChar char="p"/>
              <a:defRPr/>
            </a:pPr>
            <a:r>
              <a:rPr lang="en-US" altLang="zh-CN" dirty="0"/>
              <a:t>Introduction</a:t>
            </a:r>
          </a:p>
        </p:txBody>
      </p:sp>
      <p:sp>
        <p:nvSpPr>
          <p:cNvPr id="9" name="Rectangle 36"/>
          <p:cNvSpPr/>
          <p:nvPr/>
        </p:nvSpPr>
        <p:spPr>
          <a:xfrm>
            <a:off x="2423369" y="2493917"/>
            <a:ext cx="2304256" cy="314271"/>
          </a:xfrm>
          <a:prstGeom prst="rect">
            <a:avLst/>
          </a:prstGeom>
          <a:noFill/>
        </p:spPr>
        <p:txBody>
          <a:bodyPr wrap="square" lIns="67391" tIns="33696" rIns="67391" bIns="33696">
            <a:spAutoFit/>
          </a:bodyPr>
          <a:lstStyle/>
          <a:p>
            <a:pPr marL="285750" indent="-285750">
              <a:buFont typeface="Wingdings" pitchFamily="2" charset="2"/>
              <a:buChar char="p"/>
            </a:pPr>
            <a:r>
              <a:rPr lang="en-US" altLang="zh-CN" dirty="0"/>
              <a:t>Methods and Data</a:t>
            </a:r>
          </a:p>
        </p:txBody>
      </p:sp>
      <p:sp>
        <p:nvSpPr>
          <p:cNvPr id="10" name="Rectangle 36"/>
          <p:cNvSpPr/>
          <p:nvPr/>
        </p:nvSpPr>
        <p:spPr>
          <a:xfrm>
            <a:off x="5076626" y="1763906"/>
            <a:ext cx="2160240" cy="314271"/>
          </a:xfrm>
          <a:prstGeom prst="rect">
            <a:avLst/>
          </a:prstGeom>
          <a:noFill/>
        </p:spPr>
        <p:txBody>
          <a:bodyPr wrap="square" lIns="67391" tIns="33696" rIns="67391" bIns="33696">
            <a:spAutoFit/>
          </a:bodyPr>
          <a:lstStyle/>
          <a:p>
            <a:pPr marL="285750" indent="-285750">
              <a:buFont typeface="Wingdings" pitchFamily="2" charset="2"/>
              <a:buChar char="p"/>
            </a:pPr>
            <a:r>
              <a:rPr lang="en-US" altLang="zh-CN" dirty="0"/>
              <a:t>Related Work</a:t>
            </a:r>
          </a:p>
        </p:txBody>
      </p:sp>
      <p:sp>
        <p:nvSpPr>
          <p:cNvPr id="11" name="Rectangle 36"/>
          <p:cNvSpPr/>
          <p:nvPr/>
        </p:nvSpPr>
        <p:spPr>
          <a:xfrm>
            <a:off x="5076626" y="2493916"/>
            <a:ext cx="2160240" cy="314271"/>
          </a:xfrm>
          <a:prstGeom prst="rect">
            <a:avLst/>
          </a:prstGeom>
          <a:noFill/>
        </p:spPr>
        <p:txBody>
          <a:bodyPr wrap="square" lIns="67391" tIns="33696" rIns="67391" bIns="33696">
            <a:spAutoFit/>
          </a:bodyPr>
          <a:lstStyle/>
          <a:p>
            <a:pPr marL="285750" indent="-285750">
              <a:buFont typeface="Wingdings" pitchFamily="2" charset="2"/>
              <a:buChar char="p"/>
            </a:pPr>
            <a:r>
              <a:rPr lang="en-US" altLang="zh-CN" dirty="0"/>
              <a:t>Results</a:t>
            </a:r>
          </a:p>
        </p:txBody>
      </p:sp>
    </p:spTree>
    <p:extLst>
      <p:ext uri="{BB962C8B-B14F-4D97-AF65-F5344CB8AC3E}">
        <p14:creationId xmlns:p14="http://schemas.microsoft.com/office/powerpoint/2010/main" val="1710844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9078530" cy="50006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764258" y="1512044"/>
            <a:ext cx="5256584" cy="2448272"/>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a:off x="2550720" y="2033509"/>
            <a:ext cx="1019363" cy="971708"/>
          </a:xfrm>
          <a:prstGeom prst="ellipse">
            <a:avLst/>
          </a:prstGeom>
          <a:noFill/>
          <a:ln>
            <a:solidFill>
              <a:srgbClr val="3B38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rgbClr val="3B3837"/>
                </a:solidFill>
                <a:cs typeface="+mn-ea"/>
                <a:sym typeface="+mn-lt"/>
              </a:rPr>
              <a:t>01</a:t>
            </a:r>
            <a:endParaRPr lang="zh-CN" altLang="en-US" sz="6000" dirty="0">
              <a:solidFill>
                <a:srgbClr val="3B3837"/>
              </a:solidFill>
              <a:cs typeface="+mn-ea"/>
              <a:sym typeface="+mn-lt"/>
            </a:endParaRPr>
          </a:p>
        </p:txBody>
      </p:sp>
      <p:sp>
        <p:nvSpPr>
          <p:cNvPr id="6" name="Rectangle 36"/>
          <p:cNvSpPr/>
          <p:nvPr/>
        </p:nvSpPr>
        <p:spPr>
          <a:xfrm>
            <a:off x="3060402" y="2232124"/>
            <a:ext cx="4968552" cy="622048"/>
          </a:xfrm>
          <a:prstGeom prst="rect">
            <a:avLst/>
          </a:prstGeom>
          <a:noFill/>
        </p:spPr>
        <p:txBody>
          <a:bodyPr wrap="square" lIns="67391" tIns="33696" rIns="67391" bIns="33696">
            <a:spAutoFit/>
          </a:bodyPr>
          <a:lstStyle/>
          <a:p>
            <a:pPr algn="ctr">
              <a:defRPr/>
            </a:pPr>
            <a:r>
              <a:rPr lang="en-US" altLang="zh-CN" sz="3600" kern="0" dirty="0">
                <a:solidFill>
                  <a:srgbClr val="3B3837"/>
                </a:solidFill>
                <a:cs typeface="+mn-ea"/>
                <a:sym typeface="+mn-lt"/>
              </a:rPr>
              <a:t>Introduction</a:t>
            </a:r>
            <a:endParaRPr lang="zh-CN" altLang="en-US" sz="3600" kern="0" dirty="0">
              <a:solidFill>
                <a:srgbClr val="3B3837"/>
              </a:solidFill>
              <a:cs typeface="+mn-ea"/>
              <a:sym typeface="+mn-lt"/>
            </a:endParaRPr>
          </a:p>
        </p:txBody>
      </p:sp>
    </p:spTree>
    <p:extLst>
      <p:ext uri="{BB962C8B-B14F-4D97-AF65-F5344CB8AC3E}">
        <p14:creationId xmlns:p14="http://schemas.microsoft.com/office/powerpoint/2010/main" val="1710844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022819" y="1360824"/>
            <a:ext cx="3298487" cy="2993502"/>
            <a:chOff x="1022759" y="1388376"/>
            <a:chExt cx="3366298" cy="3055582"/>
          </a:xfrm>
        </p:grpSpPr>
        <p:sp>
          <p:nvSpPr>
            <p:cNvPr id="3" name="平行四边形 10"/>
            <p:cNvSpPr/>
            <p:nvPr/>
          </p:nvSpPr>
          <p:spPr>
            <a:xfrm flipH="1">
              <a:off x="1022760" y="3576934"/>
              <a:ext cx="3337794" cy="346509"/>
            </a:xfrm>
            <a:custGeom>
              <a:avLst/>
              <a:gdLst>
                <a:gd name="connsiteX0" fmla="*/ 0 w 2505075"/>
                <a:gd name="connsiteY0" fmla="*/ 349250 h 349250"/>
                <a:gd name="connsiteX1" fmla="*/ 658738 w 2505075"/>
                <a:gd name="connsiteY1" fmla="*/ 0 h 349250"/>
                <a:gd name="connsiteX2" fmla="*/ 2505075 w 2505075"/>
                <a:gd name="connsiteY2" fmla="*/ 0 h 349250"/>
                <a:gd name="connsiteX3" fmla="*/ 1846337 w 2505075"/>
                <a:gd name="connsiteY3" fmla="*/ 349250 h 349250"/>
                <a:gd name="connsiteX4" fmla="*/ 0 w 2505075"/>
                <a:gd name="connsiteY4" fmla="*/ 349250 h 349250"/>
                <a:gd name="connsiteX0" fmla="*/ 0 w 2495550"/>
                <a:gd name="connsiteY0" fmla="*/ 177800 h 349250"/>
                <a:gd name="connsiteX1" fmla="*/ 649213 w 2495550"/>
                <a:gd name="connsiteY1" fmla="*/ 0 h 349250"/>
                <a:gd name="connsiteX2" fmla="*/ 2495550 w 2495550"/>
                <a:gd name="connsiteY2" fmla="*/ 0 h 349250"/>
                <a:gd name="connsiteX3" fmla="*/ 1836812 w 2495550"/>
                <a:gd name="connsiteY3" fmla="*/ 349250 h 349250"/>
                <a:gd name="connsiteX4" fmla="*/ 0 w 2495550"/>
                <a:gd name="connsiteY4" fmla="*/ 177800 h 349250"/>
                <a:gd name="connsiteX0" fmla="*/ 0 w 2495550"/>
                <a:gd name="connsiteY0" fmla="*/ 177800 h 177800"/>
                <a:gd name="connsiteX1" fmla="*/ 649213 w 2495550"/>
                <a:gd name="connsiteY1" fmla="*/ 0 h 177800"/>
                <a:gd name="connsiteX2" fmla="*/ 2495550 w 2495550"/>
                <a:gd name="connsiteY2" fmla="*/ 0 h 177800"/>
                <a:gd name="connsiteX3" fmla="*/ 1798712 w 2495550"/>
                <a:gd name="connsiteY3" fmla="*/ 174625 h 177800"/>
                <a:gd name="connsiteX4" fmla="*/ 0 w 2495550"/>
                <a:gd name="connsiteY4" fmla="*/ 177800 h 177800"/>
                <a:gd name="connsiteX0" fmla="*/ 0 w 2495550"/>
                <a:gd name="connsiteY0" fmla="*/ 177800 h 196850"/>
                <a:gd name="connsiteX1" fmla="*/ 649213 w 2495550"/>
                <a:gd name="connsiteY1" fmla="*/ 0 h 196850"/>
                <a:gd name="connsiteX2" fmla="*/ 2495550 w 2495550"/>
                <a:gd name="connsiteY2" fmla="*/ 0 h 196850"/>
                <a:gd name="connsiteX3" fmla="*/ 1865387 w 2495550"/>
                <a:gd name="connsiteY3" fmla="*/ 196850 h 196850"/>
                <a:gd name="connsiteX4" fmla="*/ 0 w 2495550"/>
                <a:gd name="connsiteY4" fmla="*/ 177800 h 196850"/>
                <a:gd name="connsiteX0" fmla="*/ 0 w 2501900"/>
                <a:gd name="connsiteY0" fmla="*/ 177800 h 196850"/>
                <a:gd name="connsiteX1" fmla="*/ 649213 w 2501900"/>
                <a:gd name="connsiteY1" fmla="*/ 0 h 196850"/>
                <a:gd name="connsiteX2" fmla="*/ 2501900 w 2501900"/>
                <a:gd name="connsiteY2" fmla="*/ 0 h 196850"/>
                <a:gd name="connsiteX3" fmla="*/ 1865387 w 2501900"/>
                <a:gd name="connsiteY3" fmla="*/ 196850 h 196850"/>
                <a:gd name="connsiteX4" fmla="*/ 0 w 2501900"/>
                <a:gd name="connsiteY4" fmla="*/ 177800 h 196850"/>
                <a:gd name="connsiteX0" fmla="*/ 0 w 2501900"/>
                <a:gd name="connsiteY0" fmla="*/ 196850 h 215900"/>
                <a:gd name="connsiteX1" fmla="*/ 722238 w 2501900"/>
                <a:gd name="connsiteY1" fmla="*/ 0 h 215900"/>
                <a:gd name="connsiteX2" fmla="*/ 2501900 w 2501900"/>
                <a:gd name="connsiteY2" fmla="*/ 19050 h 215900"/>
                <a:gd name="connsiteX3" fmla="*/ 1865387 w 2501900"/>
                <a:gd name="connsiteY3" fmla="*/ 215900 h 215900"/>
                <a:gd name="connsiteX4" fmla="*/ 0 w 2501900"/>
                <a:gd name="connsiteY4" fmla="*/ 196850 h 215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1900" h="215900">
                  <a:moveTo>
                    <a:pt x="0" y="196850"/>
                  </a:moveTo>
                  <a:lnTo>
                    <a:pt x="722238" y="0"/>
                  </a:lnTo>
                  <a:lnTo>
                    <a:pt x="2501900" y="19050"/>
                  </a:lnTo>
                  <a:lnTo>
                    <a:pt x="1865387" y="215900"/>
                  </a:lnTo>
                  <a:lnTo>
                    <a:pt x="0" y="19685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endParaRPr lang="zh-CN" altLang="en-US" sz="2351" dirty="0">
                <a:cs typeface="+mn-ea"/>
                <a:sym typeface="+mn-lt"/>
              </a:endParaRPr>
            </a:p>
          </p:txBody>
        </p:sp>
        <p:sp>
          <p:nvSpPr>
            <p:cNvPr id="4" name="平行四边形 10"/>
            <p:cNvSpPr/>
            <p:nvPr/>
          </p:nvSpPr>
          <p:spPr>
            <a:xfrm flipH="1">
              <a:off x="1022760" y="1904388"/>
              <a:ext cx="3337794" cy="346509"/>
            </a:xfrm>
            <a:custGeom>
              <a:avLst/>
              <a:gdLst>
                <a:gd name="connsiteX0" fmla="*/ 0 w 2505075"/>
                <a:gd name="connsiteY0" fmla="*/ 349250 h 349250"/>
                <a:gd name="connsiteX1" fmla="*/ 658738 w 2505075"/>
                <a:gd name="connsiteY1" fmla="*/ 0 h 349250"/>
                <a:gd name="connsiteX2" fmla="*/ 2505075 w 2505075"/>
                <a:gd name="connsiteY2" fmla="*/ 0 h 349250"/>
                <a:gd name="connsiteX3" fmla="*/ 1846337 w 2505075"/>
                <a:gd name="connsiteY3" fmla="*/ 349250 h 349250"/>
                <a:gd name="connsiteX4" fmla="*/ 0 w 2505075"/>
                <a:gd name="connsiteY4" fmla="*/ 349250 h 349250"/>
                <a:gd name="connsiteX0" fmla="*/ 0 w 2495550"/>
                <a:gd name="connsiteY0" fmla="*/ 177800 h 349250"/>
                <a:gd name="connsiteX1" fmla="*/ 649213 w 2495550"/>
                <a:gd name="connsiteY1" fmla="*/ 0 h 349250"/>
                <a:gd name="connsiteX2" fmla="*/ 2495550 w 2495550"/>
                <a:gd name="connsiteY2" fmla="*/ 0 h 349250"/>
                <a:gd name="connsiteX3" fmla="*/ 1836812 w 2495550"/>
                <a:gd name="connsiteY3" fmla="*/ 349250 h 349250"/>
                <a:gd name="connsiteX4" fmla="*/ 0 w 2495550"/>
                <a:gd name="connsiteY4" fmla="*/ 177800 h 349250"/>
                <a:gd name="connsiteX0" fmla="*/ 0 w 2495550"/>
                <a:gd name="connsiteY0" fmla="*/ 177800 h 177800"/>
                <a:gd name="connsiteX1" fmla="*/ 649213 w 2495550"/>
                <a:gd name="connsiteY1" fmla="*/ 0 h 177800"/>
                <a:gd name="connsiteX2" fmla="*/ 2495550 w 2495550"/>
                <a:gd name="connsiteY2" fmla="*/ 0 h 177800"/>
                <a:gd name="connsiteX3" fmla="*/ 1798712 w 2495550"/>
                <a:gd name="connsiteY3" fmla="*/ 174625 h 177800"/>
                <a:gd name="connsiteX4" fmla="*/ 0 w 2495550"/>
                <a:gd name="connsiteY4" fmla="*/ 177800 h 177800"/>
                <a:gd name="connsiteX0" fmla="*/ 0 w 2495550"/>
                <a:gd name="connsiteY0" fmla="*/ 177800 h 196850"/>
                <a:gd name="connsiteX1" fmla="*/ 649213 w 2495550"/>
                <a:gd name="connsiteY1" fmla="*/ 0 h 196850"/>
                <a:gd name="connsiteX2" fmla="*/ 2495550 w 2495550"/>
                <a:gd name="connsiteY2" fmla="*/ 0 h 196850"/>
                <a:gd name="connsiteX3" fmla="*/ 1865387 w 2495550"/>
                <a:gd name="connsiteY3" fmla="*/ 196850 h 196850"/>
                <a:gd name="connsiteX4" fmla="*/ 0 w 2495550"/>
                <a:gd name="connsiteY4" fmla="*/ 177800 h 196850"/>
                <a:gd name="connsiteX0" fmla="*/ 0 w 2501900"/>
                <a:gd name="connsiteY0" fmla="*/ 177800 h 196850"/>
                <a:gd name="connsiteX1" fmla="*/ 649213 w 2501900"/>
                <a:gd name="connsiteY1" fmla="*/ 0 h 196850"/>
                <a:gd name="connsiteX2" fmla="*/ 2501900 w 2501900"/>
                <a:gd name="connsiteY2" fmla="*/ 0 h 196850"/>
                <a:gd name="connsiteX3" fmla="*/ 1865387 w 2501900"/>
                <a:gd name="connsiteY3" fmla="*/ 196850 h 196850"/>
                <a:gd name="connsiteX4" fmla="*/ 0 w 2501900"/>
                <a:gd name="connsiteY4" fmla="*/ 177800 h 196850"/>
                <a:gd name="connsiteX0" fmla="*/ 0 w 2501900"/>
                <a:gd name="connsiteY0" fmla="*/ 196850 h 215900"/>
                <a:gd name="connsiteX1" fmla="*/ 722238 w 2501900"/>
                <a:gd name="connsiteY1" fmla="*/ 0 h 215900"/>
                <a:gd name="connsiteX2" fmla="*/ 2501900 w 2501900"/>
                <a:gd name="connsiteY2" fmla="*/ 19050 h 215900"/>
                <a:gd name="connsiteX3" fmla="*/ 1865387 w 2501900"/>
                <a:gd name="connsiteY3" fmla="*/ 215900 h 215900"/>
                <a:gd name="connsiteX4" fmla="*/ 0 w 2501900"/>
                <a:gd name="connsiteY4" fmla="*/ 196850 h 215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1900" h="215900">
                  <a:moveTo>
                    <a:pt x="0" y="196850"/>
                  </a:moveTo>
                  <a:lnTo>
                    <a:pt x="722238" y="0"/>
                  </a:lnTo>
                  <a:lnTo>
                    <a:pt x="2501900" y="19050"/>
                  </a:lnTo>
                  <a:lnTo>
                    <a:pt x="1865387" y="215900"/>
                  </a:lnTo>
                  <a:lnTo>
                    <a:pt x="0" y="19685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endParaRPr lang="zh-CN" altLang="en-US" sz="2351" dirty="0">
                <a:cs typeface="+mn-ea"/>
                <a:sym typeface="+mn-lt"/>
              </a:endParaRPr>
            </a:p>
          </p:txBody>
        </p:sp>
        <p:sp>
          <p:nvSpPr>
            <p:cNvPr id="5" name="平行四边形 10"/>
            <p:cNvSpPr/>
            <p:nvPr/>
          </p:nvSpPr>
          <p:spPr>
            <a:xfrm flipH="1">
              <a:off x="1022760" y="2739912"/>
              <a:ext cx="3337794" cy="346509"/>
            </a:xfrm>
            <a:custGeom>
              <a:avLst/>
              <a:gdLst>
                <a:gd name="connsiteX0" fmla="*/ 0 w 2505075"/>
                <a:gd name="connsiteY0" fmla="*/ 349250 h 349250"/>
                <a:gd name="connsiteX1" fmla="*/ 658738 w 2505075"/>
                <a:gd name="connsiteY1" fmla="*/ 0 h 349250"/>
                <a:gd name="connsiteX2" fmla="*/ 2505075 w 2505075"/>
                <a:gd name="connsiteY2" fmla="*/ 0 h 349250"/>
                <a:gd name="connsiteX3" fmla="*/ 1846337 w 2505075"/>
                <a:gd name="connsiteY3" fmla="*/ 349250 h 349250"/>
                <a:gd name="connsiteX4" fmla="*/ 0 w 2505075"/>
                <a:gd name="connsiteY4" fmla="*/ 349250 h 349250"/>
                <a:gd name="connsiteX0" fmla="*/ 0 w 2495550"/>
                <a:gd name="connsiteY0" fmla="*/ 177800 h 349250"/>
                <a:gd name="connsiteX1" fmla="*/ 649213 w 2495550"/>
                <a:gd name="connsiteY1" fmla="*/ 0 h 349250"/>
                <a:gd name="connsiteX2" fmla="*/ 2495550 w 2495550"/>
                <a:gd name="connsiteY2" fmla="*/ 0 h 349250"/>
                <a:gd name="connsiteX3" fmla="*/ 1836812 w 2495550"/>
                <a:gd name="connsiteY3" fmla="*/ 349250 h 349250"/>
                <a:gd name="connsiteX4" fmla="*/ 0 w 2495550"/>
                <a:gd name="connsiteY4" fmla="*/ 177800 h 349250"/>
                <a:gd name="connsiteX0" fmla="*/ 0 w 2495550"/>
                <a:gd name="connsiteY0" fmla="*/ 177800 h 177800"/>
                <a:gd name="connsiteX1" fmla="*/ 649213 w 2495550"/>
                <a:gd name="connsiteY1" fmla="*/ 0 h 177800"/>
                <a:gd name="connsiteX2" fmla="*/ 2495550 w 2495550"/>
                <a:gd name="connsiteY2" fmla="*/ 0 h 177800"/>
                <a:gd name="connsiteX3" fmla="*/ 1798712 w 2495550"/>
                <a:gd name="connsiteY3" fmla="*/ 174625 h 177800"/>
                <a:gd name="connsiteX4" fmla="*/ 0 w 2495550"/>
                <a:gd name="connsiteY4" fmla="*/ 177800 h 177800"/>
                <a:gd name="connsiteX0" fmla="*/ 0 w 2495550"/>
                <a:gd name="connsiteY0" fmla="*/ 177800 h 196850"/>
                <a:gd name="connsiteX1" fmla="*/ 649213 w 2495550"/>
                <a:gd name="connsiteY1" fmla="*/ 0 h 196850"/>
                <a:gd name="connsiteX2" fmla="*/ 2495550 w 2495550"/>
                <a:gd name="connsiteY2" fmla="*/ 0 h 196850"/>
                <a:gd name="connsiteX3" fmla="*/ 1865387 w 2495550"/>
                <a:gd name="connsiteY3" fmla="*/ 196850 h 196850"/>
                <a:gd name="connsiteX4" fmla="*/ 0 w 2495550"/>
                <a:gd name="connsiteY4" fmla="*/ 177800 h 196850"/>
                <a:gd name="connsiteX0" fmla="*/ 0 w 2501900"/>
                <a:gd name="connsiteY0" fmla="*/ 177800 h 196850"/>
                <a:gd name="connsiteX1" fmla="*/ 649213 w 2501900"/>
                <a:gd name="connsiteY1" fmla="*/ 0 h 196850"/>
                <a:gd name="connsiteX2" fmla="*/ 2501900 w 2501900"/>
                <a:gd name="connsiteY2" fmla="*/ 0 h 196850"/>
                <a:gd name="connsiteX3" fmla="*/ 1865387 w 2501900"/>
                <a:gd name="connsiteY3" fmla="*/ 196850 h 196850"/>
                <a:gd name="connsiteX4" fmla="*/ 0 w 2501900"/>
                <a:gd name="connsiteY4" fmla="*/ 177800 h 196850"/>
                <a:gd name="connsiteX0" fmla="*/ 0 w 2501900"/>
                <a:gd name="connsiteY0" fmla="*/ 196850 h 215900"/>
                <a:gd name="connsiteX1" fmla="*/ 722238 w 2501900"/>
                <a:gd name="connsiteY1" fmla="*/ 0 h 215900"/>
                <a:gd name="connsiteX2" fmla="*/ 2501900 w 2501900"/>
                <a:gd name="connsiteY2" fmla="*/ 19050 h 215900"/>
                <a:gd name="connsiteX3" fmla="*/ 1865387 w 2501900"/>
                <a:gd name="connsiteY3" fmla="*/ 215900 h 215900"/>
                <a:gd name="connsiteX4" fmla="*/ 0 w 2501900"/>
                <a:gd name="connsiteY4" fmla="*/ 196850 h 215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1900" h="215900">
                  <a:moveTo>
                    <a:pt x="0" y="196850"/>
                  </a:moveTo>
                  <a:lnTo>
                    <a:pt x="722238" y="0"/>
                  </a:lnTo>
                  <a:lnTo>
                    <a:pt x="2501900" y="19050"/>
                  </a:lnTo>
                  <a:lnTo>
                    <a:pt x="1865387" y="215900"/>
                  </a:lnTo>
                  <a:lnTo>
                    <a:pt x="0" y="19685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endParaRPr lang="zh-CN" altLang="en-US" sz="2351" dirty="0">
                <a:cs typeface="+mn-ea"/>
                <a:sym typeface="+mn-lt"/>
              </a:endParaRPr>
            </a:p>
          </p:txBody>
        </p:sp>
        <p:sp>
          <p:nvSpPr>
            <p:cNvPr id="6" name="矩形 5"/>
            <p:cNvSpPr/>
            <p:nvPr/>
          </p:nvSpPr>
          <p:spPr>
            <a:xfrm>
              <a:off x="1504301" y="3056421"/>
              <a:ext cx="2868254" cy="550514"/>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351" dirty="0">
                  <a:cs typeface="+mn-ea"/>
                  <a:sym typeface="+mn-lt"/>
                </a:rPr>
                <a:t>Previous work</a:t>
              </a:r>
              <a:endParaRPr lang="zh-CN" altLang="en-US" sz="2351" dirty="0">
                <a:cs typeface="+mn-ea"/>
                <a:sym typeface="+mn-lt"/>
              </a:endParaRPr>
            </a:p>
          </p:txBody>
        </p:sp>
        <p:sp>
          <p:nvSpPr>
            <p:cNvPr id="7" name="矩形 6"/>
            <p:cNvSpPr/>
            <p:nvPr/>
          </p:nvSpPr>
          <p:spPr>
            <a:xfrm>
              <a:off x="1504301" y="2219397"/>
              <a:ext cx="2868254" cy="5520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351" dirty="0">
                  <a:cs typeface="+mn-ea"/>
                  <a:sym typeface="+mn-lt"/>
                </a:rPr>
                <a:t>Background</a:t>
              </a:r>
              <a:endParaRPr lang="zh-CN" altLang="en-US" sz="2351" dirty="0">
                <a:cs typeface="+mn-ea"/>
                <a:sym typeface="+mn-lt"/>
              </a:endParaRPr>
            </a:p>
          </p:txBody>
        </p:sp>
        <p:sp>
          <p:nvSpPr>
            <p:cNvPr id="8" name="任意多边形 7"/>
            <p:cNvSpPr/>
            <p:nvPr/>
          </p:nvSpPr>
          <p:spPr>
            <a:xfrm>
              <a:off x="1022759" y="1740884"/>
              <a:ext cx="3366298" cy="499513"/>
            </a:xfrm>
            <a:custGeom>
              <a:avLst/>
              <a:gdLst>
                <a:gd name="connsiteX0" fmla="*/ 1587500 w 2540000"/>
                <a:gd name="connsiteY0" fmla="*/ 0 h 355600"/>
                <a:gd name="connsiteX1" fmla="*/ 2540000 w 2540000"/>
                <a:gd name="connsiteY1" fmla="*/ 355600 h 355600"/>
                <a:gd name="connsiteX2" fmla="*/ 609600 w 2540000"/>
                <a:gd name="connsiteY2" fmla="*/ 342900 h 355600"/>
                <a:gd name="connsiteX3" fmla="*/ 0 w 2540000"/>
                <a:gd name="connsiteY3" fmla="*/ 152400 h 355600"/>
                <a:gd name="connsiteX4" fmla="*/ 1701800 w 2540000"/>
                <a:gd name="connsiteY4" fmla="*/ 25400 h 355600"/>
                <a:gd name="connsiteX5" fmla="*/ 1701800 w 2540000"/>
                <a:gd name="connsiteY5" fmla="*/ 25400 h 355600"/>
                <a:gd name="connsiteX6" fmla="*/ 1701800 w 2540000"/>
                <a:gd name="connsiteY6" fmla="*/ 25400 h 355600"/>
                <a:gd name="connsiteX0" fmla="*/ 1492250 w 2540000"/>
                <a:gd name="connsiteY0" fmla="*/ 19050 h 330200"/>
                <a:gd name="connsiteX1" fmla="*/ 2540000 w 2540000"/>
                <a:gd name="connsiteY1" fmla="*/ 330200 h 330200"/>
                <a:gd name="connsiteX2" fmla="*/ 609600 w 2540000"/>
                <a:gd name="connsiteY2" fmla="*/ 317500 h 330200"/>
                <a:gd name="connsiteX3" fmla="*/ 0 w 2540000"/>
                <a:gd name="connsiteY3" fmla="*/ 127000 h 330200"/>
                <a:gd name="connsiteX4" fmla="*/ 1701800 w 2540000"/>
                <a:gd name="connsiteY4" fmla="*/ 0 h 330200"/>
                <a:gd name="connsiteX5" fmla="*/ 1701800 w 2540000"/>
                <a:gd name="connsiteY5" fmla="*/ 0 h 330200"/>
                <a:gd name="connsiteX6" fmla="*/ 1701800 w 2540000"/>
                <a:gd name="connsiteY6" fmla="*/ 0 h 330200"/>
                <a:gd name="connsiteX0" fmla="*/ 1492250 w 2540000"/>
                <a:gd name="connsiteY0" fmla="*/ 19050 h 330200"/>
                <a:gd name="connsiteX1" fmla="*/ 2540000 w 2540000"/>
                <a:gd name="connsiteY1" fmla="*/ 330200 h 330200"/>
                <a:gd name="connsiteX2" fmla="*/ 609600 w 2540000"/>
                <a:gd name="connsiteY2" fmla="*/ 317500 h 330200"/>
                <a:gd name="connsiteX3" fmla="*/ 0 w 2540000"/>
                <a:gd name="connsiteY3" fmla="*/ 127000 h 330200"/>
                <a:gd name="connsiteX4" fmla="*/ 1701800 w 2540000"/>
                <a:gd name="connsiteY4" fmla="*/ 0 h 330200"/>
                <a:gd name="connsiteX5" fmla="*/ 1701800 w 2540000"/>
                <a:gd name="connsiteY5" fmla="*/ 0 h 330200"/>
                <a:gd name="connsiteX6" fmla="*/ 1504950 w 2540000"/>
                <a:gd name="connsiteY6" fmla="*/ 25400 h 330200"/>
                <a:gd name="connsiteX0" fmla="*/ 1492250 w 2540000"/>
                <a:gd name="connsiteY0" fmla="*/ 19050 h 330200"/>
                <a:gd name="connsiteX1" fmla="*/ 2540000 w 2540000"/>
                <a:gd name="connsiteY1" fmla="*/ 330200 h 330200"/>
                <a:gd name="connsiteX2" fmla="*/ 609600 w 2540000"/>
                <a:gd name="connsiteY2" fmla="*/ 317500 h 330200"/>
                <a:gd name="connsiteX3" fmla="*/ 0 w 2540000"/>
                <a:gd name="connsiteY3" fmla="*/ 127000 h 330200"/>
                <a:gd name="connsiteX4" fmla="*/ 1701800 w 2540000"/>
                <a:gd name="connsiteY4" fmla="*/ 0 h 330200"/>
                <a:gd name="connsiteX5" fmla="*/ 1504950 w 2540000"/>
                <a:gd name="connsiteY5" fmla="*/ 25400 h 330200"/>
                <a:gd name="connsiteX0" fmla="*/ 1492250 w 2540000"/>
                <a:gd name="connsiteY0" fmla="*/ 0 h 311150"/>
                <a:gd name="connsiteX1" fmla="*/ 2540000 w 2540000"/>
                <a:gd name="connsiteY1" fmla="*/ 311150 h 311150"/>
                <a:gd name="connsiteX2" fmla="*/ 609600 w 2540000"/>
                <a:gd name="connsiteY2" fmla="*/ 298450 h 311150"/>
                <a:gd name="connsiteX3" fmla="*/ 0 w 2540000"/>
                <a:gd name="connsiteY3" fmla="*/ 107950 h 311150"/>
                <a:gd name="connsiteX4" fmla="*/ 1504950 w 2540000"/>
                <a:gd name="connsiteY4" fmla="*/ 6350 h 311150"/>
                <a:gd name="connsiteX0" fmla="*/ 1479550 w 2527300"/>
                <a:gd name="connsiteY0" fmla="*/ 0 h 311150"/>
                <a:gd name="connsiteX1" fmla="*/ 2527300 w 2527300"/>
                <a:gd name="connsiteY1" fmla="*/ 311150 h 311150"/>
                <a:gd name="connsiteX2" fmla="*/ 596900 w 2527300"/>
                <a:gd name="connsiteY2" fmla="*/ 298450 h 311150"/>
                <a:gd name="connsiteX3" fmla="*/ 0 w 2527300"/>
                <a:gd name="connsiteY3" fmla="*/ 114300 h 311150"/>
                <a:gd name="connsiteX4" fmla="*/ 1492250 w 2527300"/>
                <a:gd name="connsiteY4" fmla="*/ 6350 h 311150"/>
                <a:gd name="connsiteX0" fmla="*/ 1479550 w 2527300"/>
                <a:gd name="connsiteY0" fmla="*/ 0 h 311150"/>
                <a:gd name="connsiteX1" fmla="*/ 2527300 w 2527300"/>
                <a:gd name="connsiteY1" fmla="*/ 311150 h 311150"/>
                <a:gd name="connsiteX2" fmla="*/ 596900 w 2527300"/>
                <a:gd name="connsiteY2" fmla="*/ 298450 h 311150"/>
                <a:gd name="connsiteX3" fmla="*/ 0 w 2527300"/>
                <a:gd name="connsiteY3" fmla="*/ 114300 h 311150"/>
                <a:gd name="connsiteX4" fmla="*/ 1492250 w 2527300"/>
                <a:gd name="connsiteY4" fmla="*/ 6350 h 311150"/>
                <a:gd name="connsiteX5" fmla="*/ 1479550 w 2527300"/>
                <a:gd name="connsiteY5" fmla="*/ 0 h 311150"/>
                <a:gd name="connsiteX0" fmla="*/ 0 w 2527300"/>
                <a:gd name="connsiteY0" fmla="*/ 114300 h 311150"/>
                <a:gd name="connsiteX1" fmla="*/ 1492250 w 2527300"/>
                <a:gd name="connsiteY1" fmla="*/ 6350 h 311150"/>
                <a:gd name="connsiteX2" fmla="*/ 1479550 w 2527300"/>
                <a:gd name="connsiteY2" fmla="*/ 0 h 311150"/>
                <a:gd name="connsiteX3" fmla="*/ 2527300 w 2527300"/>
                <a:gd name="connsiteY3" fmla="*/ 311150 h 311150"/>
                <a:gd name="connsiteX4" fmla="*/ 596900 w 2527300"/>
                <a:gd name="connsiteY4" fmla="*/ 298450 h 311150"/>
                <a:gd name="connsiteX5" fmla="*/ 91440 w 2527300"/>
                <a:gd name="connsiteY5" fmla="*/ 205740 h 311150"/>
                <a:gd name="connsiteX0" fmla="*/ 0 w 2527300"/>
                <a:gd name="connsiteY0" fmla="*/ 114300 h 311150"/>
                <a:gd name="connsiteX1" fmla="*/ 1492250 w 2527300"/>
                <a:gd name="connsiteY1" fmla="*/ 6350 h 311150"/>
                <a:gd name="connsiteX2" fmla="*/ 1479550 w 2527300"/>
                <a:gd name="connsiteY2" fmla="*/ 0 h 311150"/>
                <a:gd name="connsiteX3" fmla="*/ 2527300 w 2527300"/>
                <a:gd name="connsiteY3" fmla="*/ 311150 h 311150"/>
                <a:gd name="connsiteX4" fmla="*/ 596900 w 2527300"/>
                <a:gd name="connsiteY4" fmla="*/ 298450 h 311150"/>
                <a:gd name="connsiteX5" fmla="*/ 21590 w 2527300"/>
                <a:gd name="connsiteY5" fmla="*/ 135890 h 311150"/>
                <a:gd name="connsiteX0" fmla="*/ 0 w 2517775"/>
                <a:gd name="connsiteY0" fmla="*/ 114300 h 311150"/>
                <a:gd name="connsiteX1" fmla="*/ 1482725 w 2517775"/>
                <a:gd name="connsiteY1" fmla="*/ 6350 h 311150"/>
                <a:gd name="connsiteX2" fmla="*/ 1470025 w 2517775"/>
                <a:gd name="connsiteY2" fmla="*/ 0 h 311150"/>
                <a:gd name="connsiteX3" fmla="*/ 2517775 w 2517775"/>
                <a:gd name="connsiteY3" fmla="*/ 311150 h 311150"/>
                <a:gd name="connsiteX4" fmla="*/ 587375 w 2517775"/>
                <a:gd name="connsiteY4" fmla="*/ 298450 h 311150"/>
                <a:gd name="connsiteX5" fmla="*/ 12065 w 2517775"/>
                <a:gd name="connsiteY5" fmla="*/ 135890 h 311150"/>
                <a:gd name="connsiteX0" fmla="*/ 0 w 2517775"/>
                <a:gd name="connsiteY0" fmla="*/ 114300 h 311150"/>
                <a:gd name="connsiteX1" fmla="*/ 1482725 w 2517775"/>
                <a:gd name="connsiteY1" fmla="*/ 6350 h 311150"/>
                <a:gd name="connsiteX2" fmla="*/ 1470025 w 2517775"/>
                <a:gd name="connsiteY2" fmla="*/ 0 h 311150"/>
                <a:gd name="connsiteX3" fmla="*/ 2517775 w 2517775"/>
                <a:gd name="connsiteY3" fmla="*/ 311150 h 311150"/>
                <a:gd name="connsiteX4" fmla="*/ 587375 w 2517775"/>
                <a:gd name="connsiteY4" fmla="*/ 298450 h 311150"/>
                <a:gd name="connsiteX5" fmla="*/ 2540 w 2517775"/>
                <a:gd name="connsiteY5" fmla="*/ 119221 h 31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7775" h="311150">
                  <a:moveTo>
                    <a:pt x="0" y="114300"/>
                  </a:moveTo>
                  <a:lnTo>
                    <a:pt x="1482725" y="6350"/>
                  </a:lnTo>
                  <a:lnTo>
                    <a:pt x="1470025" y="0"/>
                  </a:lnTo>
                  <a:lnTo>
                    <a:pt x="2517775" y="311150"/>
                  </a:lnTo>
                  <a:lnTo>
                    <a:pt x="587375" y="298450"/>
                  </a:lnTo>
                  <a:lnTo>
                    <a:pt x="2540" y="119221"/>
                  </a:lnTo>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endParaRPr lang="zh-CN" altLang="en-US" sz="2351" dirty="0">
                <a:cs typeface="+mn-ea"/>
                <a:sym typeface="+mn-lt"/>
              </a:endParaRPr>
            </a:p>
          </p:txBody>
        </p:sp>
        <p:sp>
          <p:nvSpPr>
            <p:cNvPr id="9" name="矩形 8"/>
            <p:cNvSpPr/>
            <p:nvPr/>
          </p:nvSpPr>
          <p:spPr>
            <a:xfrm>
              <a:off x="1504301" y="1388376"/>
              <a:ext cx="2868254" cy="550514"/>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351" dirty="0">
                  <a:cs typeface="+mn-ea"/>
                  <a:sym typeface="+mn-lt"/>
                </a:rPr>
                <a:t>Global Goals</a:t>
              </a:r>
              <a:endParaRPr lang="zh-CN" altLang="en-US" sz="2351" dirty="0">
                <a:cs typeface="+mn-ea"/>
                <a:sym typeface="+mn-lt"/>
              </a:endParaRPr>
            </a:p>
          </p:txBody>
        </p:sp>
        <p:sp>
          <p:nvSpPr>
            <p:cNvPr id="10" name="矩形 9"/>
            <p:cNvSpPr/>
            <p:nvPr/>
          </p:nvSpPr>
          <p:spPr>
            <a:xfrm>
              <a:off x="1504301" y="3891942"/>
              <a:ext cx="2868254" cy="5520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351" dirty="0">
                  <a:cs typeface="+mn-ea"/>
                  <a:sym typeface="+mn-lt"/>
                </a:rPr>
                <a:t>Improvements</a:t>
              </a:r>
              <a:endParaRPr lang="zh-CN" altLang="en-US" sz="2351" dirty="0">
                <a:cs typeface="+mn-ea"/>
                <a:sym typeface="+mn-lt"/>
              </a:endParaRPr>
            </a:p>
          </p:txBody>
        </p:sp>
        <p:sp>
          <p:nvSpPr>
            <p:cNvPr id="11" name="矩形 10"/>
            <p:cNvSpPr/>
            <p:nvPr/>
          </p:nvSpPr>
          <p:spPr>
            <a:xfrm>
              <a:off x="1022759" y="3056421"/>
              <a:ext cx="481542" cy="550514"/>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548" dirty="0">
                  <a:cs typeface="+mn-ea"/>
                  <a:sym typeface="+mn-lt"/>
                </a:rPr>
                <a:t>C</a:t>
              </a:r>
              <a:endParaRPr lang="zh-CN" altLang="en-US" sz="2548" dirty="0">
                <a:cs typeface="+mn-ea"/>
                <a:sym typeface="+mn-lt"/>
              </a:endParaRPr>
            </a:p>
          </p:txBody>
        </p:sp>
        <p:sp>
          <p:nvSpPr>
            <p:cNvPr id="12" name="矩形 11"/>
            <p:cNvSpPr/>
            <p:nvPr/>
          </p:nvSpPr>
          <p:spPr>
            <a:xfrm>
              <a:off x="1022759" y="2219397"/>
              <a:ext cx="481542" cy="5520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548" dirty="0">
                  <a:cs typeface="+mn-ea"/>
                  <a:sym typeface="+mn-lt"/>
                </a:rPr>
                <a:t>B</a:t>
              </a:r>
              <a:endParaRPr lang="zh-CN" altLang="en-US" sz="2548" dirty="0">
                <a:cs typeface="+mn-ea"/>
                <a:sym typeface="+mn-lt"/>
              </a:endParaRPr>
            </a:p>
          </p:txBody>
        </p:sp>
        <p:sp>
          <p:nvSpPr>
            <p:cNvPr id="13" name="矩形 12"/>
            <p:cNvSpPr/>
            <p:nvPr/>
          </p:nvSpPr>
          <p:spPr>
            <a:xfrm>
              <a:off x="1022759" y="1388376"/>
              <a:ext cx="481542" cy="550514"/>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548" dirty="0">
                  <a:cs typeface="+mn-ea"/>
                  <a:sym typeface="+mn-lt"/>
                </a:rPr>
                <a:t>A</a:t>
              </a:r>
              <a:endParaRPr lang="zh-CN" altLang="en-US" sz="2548" dirty="0">
                <a:cs typeface="+mn-ea"/>
                <a:sym typeface="+mn-lt"/>
              </a:endParaRPr>
            </a:p>
          </p:txBody>
        </p:sp>
        <p:sp>
          <p:nvSpPr>
            <p:cNvPr id="14" name="矩形 13"/>
            <p:cNvSpPr/>
            <p:nvPr/>
          </p:nvSpPr>
          <p:spPr>
            <a:xfrm>
              <a:off x="1022759" y="3891942"/>
              <a:ext cx="481542" cy="5520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548" dirty="0">
                  <a:cs typeface="+mn-ea"/>
                  <a:sym typeface="+mn-lt"/>
                </a:rPr>
                <a:t>D</a:t>
              </a:r>
              <a:endParaRPr lang="zh-CN" altLang="en-US" sz="2548" dirty="0">
                <a:cs typeface="+mn-ea"/>
                <a:sym typeface="+mn-lt"/>
              </a:endParaRPr>
            </a:p>
          </p:txBody>
        </p:sp>
      </p:grpSp>
      <p:sp>
        <p:nvSpPr>
          <p:cNvPr id="15" name="文本框 3"/>
          <p:cNvSpPr txBox="1"/>
          <p:nvPr/>
        </p:nvSpPr>
        <p:spPr>
          <a:xfrm>
            <a:off x="4321308" y="1360824"/>
            <a:ext cx="3707131" cy="539330"/>
          </a:xfrm>
          <a:prstGeom prst="rect">
            <a:avLst/>
          </a:prstGeom>
          <a:noFill/>
        </p:spPr>
        <p:txBody>
          <a:bodyPr lIns="84648" tIns="0" rIns="84648" bIns="0" anchor="ctr"/>
          <a:lstStyle/>
          <a:p>
            <a:pPr lvl="0">
              <a:lnSpc>
                <a:spcPct val="150000"/>
              </a:lnSpc>
              <a:defRPr/>
            </a:pPr>
            <a:r>
              <a:rPr lang="en-US" altLang="zh-CN" sz="1200" dirty="0">
                <a:solidFill>
                  <a:schemeClr val="tx1">
                    <a:lumMod val="50000"/>
                    <a:lumOff val="50000"/>
                  </a:schemeClr>
                </a:solidFill>
                <a:cs typeface="+mn-ea"/>
                <a:sym typeface="+mn-lt"/>
              </a:rPr>
              <a:t>Using cell phone sensing data to estimate the type and quality of interpersonal relationships</a:t>
            </a:r>
            <a:endParaRPr lang="zh-CN" altLang="en-US" sz="1200" dirty="0">
              <a:solidFill>
                <a:schemeClr val="tx1">
                  <a:lumMod val="50000"/>
                  <a:lumOff val="50000"/>
                </a:schemeClr>
              </a:solidFill>
              <a:cs typeface="+mn-ea"/>
              <a:sym typeface="+mn-lt"/>
            </a:endParaRPr>
          </a:p>
        </p:txBody>
      </p:sp>
      <p:sp>
        <p:nvSpPr>
          <p:cNvPr id="16" name="文本框 22"/>
          <p:cNvSpPr txBox="1"/>
          <p:nvPr/>
        </p:nvSpPr>
        <p:spPr>
          <a:xfrm>
            <a:off x="4321308" y="2169085"/>
            <a:ext cx="3656997" cy="539330"/>
          </a:xfrm>
          <a:prstGeom prst="rect">
            <a:avLst/>
          </a:prstGeom>
          <a:noFill/>
        </p:spPr>
        <p:txBody>
          <a:bodyPr lIns="84648" tIns="0" rIns="84648" bIns="0" anchor="ctr"/>
          <a:lstStyle/>
          <a:p>
            <a:pPr lvl="0">
              <a:lnSpc>
                <a:spcPct val="150000"/>
              </a:lnSpc>
              <a:defRPr/>
            </a:pPr>
            <a:r>
              <a:rPr lang="en-US" altLang="zh-CN" sz="1200" dirty="0">
                <a:solidFill>
                  <a:schemeClr val="tx1">
                    <a:lumMod val="50000"/>
                    <a:lumOff val="50000"/>
                  </a:schemeClr>
                </a:solidFill>
                <a:cs typeface="+mn-ea"/>
                <a:sym typeface="+mn-lt"/>
              </a:rPr>
              <a:t>Mental illness become more common</a:t>
            </a:r>
          </a:p>
          <a:p>
            <a:pPr lvl="0">
              <a:lnSpc>
                <a:spcPct val="150000"/>
              </a:lnSpc>
              <a:defRPr/>
            </a:pPr>
            <a:r>
              <a:rPr lang="en-US" altLang="zh-CN" sz="1200" dirty="0">
                <a:solidFill>
                  <a:schemeClr val="tx1">
                    <a:lumMod val="50000"/>
                    <a:lumOff val="50000"/>
                  </a:schemeClr>
                </a:solidFill>
                <a:cs typeface="+mn-ea"/>
                <a:sym typeface="+mn-lt"/>
              </a:rPr>
              <a:t>Personal interpersonal relationship factors</a:t>
            </a:r>
            <a:endParaRPr lang="zh-CN" altLang="en-US" sz="1200" dirty="0">
              <a:solidFill>
                <a:schemeClr val="tx1">
                  <a:lumMod val="50000"/>
                  <a:lumOff val="50000"/>
                </a:schemeClr>
              </a:solidFill>
              <a:cs typeface="+mn-ea"/>
              <a:sym typeface="+mn-lt"/>
            </a:endParaRPr>
          </a:p>
        </p:txBody>
      </p:sp>
      <p:sp>
        <p:nvSpPr>
          <p:cNvPr id="17" name="文本框 23"/>
          <p:cNvSpPr txBox="1"/>
          <p:nvPr/>
        </p:nvSpPr>
        <p:spPr>
          <a:xfrm>
            <a:off x="4321308" y="3060945"/>
            <a:ext cx="3707131" cy="539331"/>
          </a:xfrm>
          <a:prstGeom prst="rect">
            <a:avLst/>
          </a:prstGeom>
          <a:noFill/>
        </p:spPr>
        <p:txBody>
          <a:bodyPr lIns="84648" tIns="0" rIns="84648" bIns="0" anchor="ctr"/>
          <a:lstStyle/>
          <a:p>
            <a:pPr>
              <a:lnSpc>
                <a:spcPct val="150000"/>
              </a:lnSpc>
              <a:defRPr/>
            </a:pPr>
            <a:r>
              <a:rPr lang="en-US" altLang="zh-CN" sz="1200" dirty="0">
                <a:solidFill>
                  <a:schemeClr val="tx1">
                    <a:lumMod val="50000"/>
                    <a:lumOff val="50000"/>
                  </a:schemeClr>
                </a:solidFill>
                <a:cs typeface="+mn-ea"/>
              </a:rPr>
              <a:t>Feature modalities</a:t>
            </a:r>
          </a:p>
          <a:p>
            <a:pPr>
              <a:lnSpc>
                <a:spcPct val="150000"/>
              </a:lnSpc>
              <a:defRPr/>
            </a:pPr>
            <a:r>
              <a:rPr lang="en-US" altLang="zh-CN" sz="1200" dirty="0">
                <a:solidFill>
                  <a:schemeClr val="tx1">
                    <a:lumMod val="50000"/>
                    <a:lumOff val="50000"/>
                  </a:schemeClr>
                </a:solidFill>
                <a:cs typeface="+mn-ea"/>
              </a:rPr>
              <a:t>Small samples from narrow groups</a:t>
            </a:r>
          </a:p>
          <a:p>
            <a:endParaRPr lang="en-US" altLang="zh-CN" sz="1200" dirty="0">
              <a:solidFill>
                <a:schemeClr val="tx1">
                  <a:lumMod val="50000"/>
                  <a:lumOff val="50000"/>
                </a:schemeClr>
              </a:solidFill>
              <a:cs typeface="+mn-ea"/>
            </a:endParaRPr>
          </a:p>
        </p:txBody>
      </p:sp>
      <p:sp>
        <p:nvSpPr>
          <p:cNvPr id="18" name="文本框 24"/>
          <p:cNvSpPr txBox="1"/>
          <p:nvPr/>
        </p:nvSpPr>
        <p:spPr>
          <a:xfrm>
            <a:off x="4321308" y="3801771"/>
            <a:ext cx="3707131" cy="539331"/>
          </a:xfrm>
          <a:prstGeom prst="rect">
            <a:avLst/>
          </a:prstGeom>
          <a:noFill/>
        </p:spPr>
        <p:txBody>
          <a:bodyPr lIns="84648" tIns="0" rIns="84648" bIns="0" anchor="ctr"/>
          <a:lstStyle/>
          <a:p>
            <a:r>
              <a:rPr lang="en-US" altLang="zh-CN" sz="1200" dirty="0">
                <a:solidFill>
                  <a:schemeClr val="tx1">
                    <a:lumMod val="50000"/>
                    <a:lumOff val="50000"/>
                  </a:schemeClr>
                </a:solidFill>
                <a:cs typeface="+mn-ea"/>
              </a:rPr>
              <a:t>Automated Machine Learning	Model Training</a:t>
            </a:r>
          </a:p>
          <a:p>
            <a:r>
              <a:rPr lang="en-US" altLang="zh-CN" sz="1200" dirty="0">
                <a:solidFill>
                  <a:schemeClr val="tx1">
                    <a:lumMod val="50000"/>
                    <a:lumOff val="50000"/>
                  </a:schemeClr>
                </a:solidFill>
                <a:cs typeface="+mn-ea"/>
              </a:rPr>
              <a:t>Contextualization of communication patterns</a:t>
            </a:r>
          </a:p>
        </p:txBody>
      </p:sp>
      <p:pic>
        <p:nvPicPr>
          <p:cNvPr id="19" name="图片 1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20"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Introduction</a:t>
            </a:r>
            <a:endParaRPr lang="zh-CN" altLang="en-US" sz="1800" kern="0" dirty="0">
              <a:solidFill>
                <a:srgbClr val="3B3837"/>
              </a:solidFill>
              <a:cs typeface="+mn-ea"/>
              <a:sym typeface="+mn-lt"/>
            </a:endParaRPr>
          </a:p>
        </p:txBody>
      </p:sp>
    </p:spTree>
    <p:extLst>
      <p:ext uri="{BB962C8B-B14F-4D97-AF65-F5344CB8AC3E}">
        <p14:creationId xmlns:p14="http://schemas.microsoft.com/office/powerpoint/2010/main" val="17108444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5577"/>
            <a:ext cx="9078530" cy="50006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872270" y="1440036"/>
            <a:ext cx="5256584" cy="2448272"/>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a:off x="2550720" y="2033509"/>
            <a:ext cx="1019363" cy="971708"/>
          </a:xfrm>
          <a:prstGeom prst="ellipse">
            <a:avLst/>
          </a:prstGeom>
          <a:noFill/>
          <a:ln>
            <a:solidFill>
              <a:srgbClr val="3B38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rgbClr val="3B3837"/>
                </a:solidFill>
                <a:cs typeface="+mn-ea"/>
                <a:sym typeface="+mn-lt"/>
              </a:rPr>
              <a:t>02</a:t>
            </a:r>
            <a:endParaRPr lang="zh-CN" altLang="en-US" sz="6000" dirty="0">
              <a:solidFill>
                <a:srgbClr val="3B3837"/>
              </a:solidFill>
              <a:cs typeface="+mn-ea"/>
              <a:sym typeface="+mn-lt"/>
            </a:endParaRPr>
          </a:p>
        </p:txBody>
      </p:sp>
      <p:sp>
        <p:nvSpPr>
          <p:cNvPr id="6" name="Rectangle 36"/>
          <p:cNvSpPr/>
          <p:nvPr/>
        </p:nvSpPr>
        <p:spPr>
          <a:xfrm>
            <a:off x="3060402" y="2232124"/>
            <a:ext cx="4968552" cy="622048"/>
          </a:xfrm>
          <a:prstGeom prst="rect">
            <a:avLst/>
          </a:prstGeom>
          <a:noFill/>
        </p:spPr>
        <p:txBody>
          <a:bodyPr wrap="square" lIns="67391" tIns="33696" rIns="67391" bIns="33696">
            <a:spAutoFit/>
          </a:bodyPr>
          <a:lstStyle/>
          <a:p>
            <a:pPr algn="ctr">
              <a:defRPr/>
            </a:pPr>
            <a:r>
              <a:rPr lang="en-US" altLang="zh-CN" sz="3600" kern="0" dirty="0">
                <a:solidFill>
                  <a:srgbClr val="3B3837"/>
                </a:solidFill>
                <a:cs typeface="+mn-ea"/>
                <a:sym typeface="+mn-lt"/>
              </a:rPr>
              <a:t>Related Work</a:t>
            </a:r>
            <a:endParaRPr lang="zh-CN" altLang="en-US" sz="3600" kern="0" dirty="0">
              <a:solidFill>
                <a:srgbClr val="3B3837"/>
              </a:solidFill>
              <a:cs typeface="+mn-ea"/>
              <a:sym typeface="+mn-lt"/>
            </a:endParaRPr>
          </a:p>
        </p:txBody>
      </p:sp>
    </p:spTree>
    <p:extLst>
      <p:ext uri="{BB962C8B-B14F-4D97-AF65-F5344CB8AC3E}">
        <p14:creationId xmlns:p14="http://schemas.microsoft.com/office/powerpoint/2010/main" val="2400231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7"/>
          <p:cNvSpPr>
            <a:spLocks/>
          </p:cNvSpPr>
          <p:nvPr/>
        </p:nvSpPr>
        <p:spPr bwMode="auto">
          <a:xfrm>
            <a:off x="4563405" y="1250015"/>
            <a:ext cx="1082261" cy="1206427"/>
          </a:xfrm>
          <a:custGeom>
            <a:avLst/>
            <a:gdLst>
              <a:gd name="T0" fmla="*/ 72 w 1344"/>
              <a:gd name="T1" fmla="*/ 104 h 1498"/>
              <a:gd name="T2" fmla="*/ 124 w 1344"/>
              <a:gd name="T3" fmla="*/ 132 h 1498"/>
              <a:gd name="T4" fmla="*/ 152 w 1344"/>
              <a:gd name="T5" fmla="*/ 182 h 1498"/>
              <a:gd name="T6" fmla="*/ 152 w 1344"/>
              <a:gd name="T7" fmla="*/ 224 h 1498"/>
              <a:gd name="T8" fmla="*/ 124 w 1344"/>
              <a:gd name="T9" fmla="*/ 276 h 1498"/>
              <a:gd name="T10" fmla="*/ 72 w 1344"/>
              <a:gd name="T11" fmla="*/ 304 h 1498"/>
              <a:gd name="T12" fmla="*/ 38 w 1344"/>
              <a:gd name="T13" fmla="*/ 304 h 1498"/>
              <a:gd name="T14" fmla="*/ 0 w 1344"/>
              <a:gd name="T15" fmla="*/ 290 h 1498"/>
              <a:gd name="T16" fmla="*/ 48 w 1344"/>
              <a:gd name="T17" fmla="*/ 410 h 1498"/>
              <a:gd name="T18" fmla="*/ 188 w 1344"/>
              <a:gd name="T19" fmla="*/ 428 h 1498"/>
              <a:gd name="T20" fmla="*/ 320 w 1344"/>
              <a:gd name="T21" fmla="*/ 468 h 1498"/>
              <a:gd name="T22" fmla="*/ 444 w 1344"/>
              <a:gd name="T23" fmla="*/ 524 h 1498"/>
              <a:gd name="T24" fmla="*/ 556 w 1344"/>
              <a:gd name="T25" fmla="*/ 598 h 1498"/>
              <a:gd name="T26" fmla="*/ 658 w 1344"/>
              <a:gd name="T27" fmla="*/ 686 h 1498"/>
              <a:gd name="T28" fmla="*/ 746 w 1344"/>
              <a:gd name="T29" fmla="*/ 786 h 1498"/>
              <a:gd name="T30" fmla="*/ 820 w 1344"/>
              <a:gd name="T31" fmla="*/ 900 h 1498"/>
              <a:gd name="T32" fmla="*/ 876 w 1344"/>
              <a:gd name="T33" fmla="*/ 1024 h 1498"/>
              <a:gd name="T34" fmla="*/ 914 w 1344"/>
              <a:gd name="T35" fmla="*/ 1156 h 1498"/>
              <a:gd name="T36" fmla="*/ 934 w 1344"/>
              <a:gd name="T37" fmla="*/ 1296 h 1498"/>
              <a:gd name="T38" fmla="*/ 1078 w 1344"/>
              <a:gd name="T39" fmla="*/ 1344 h 1498"/>
              <a:gd name="T40" fmla="*/ 1088 w 1344"/>
              <a:gd name="T41" fmla="*/ 1352 h 1498"/>
              <a:gd name="T42" fmla="*/ 1086 w 1344"/>
              <a:gd name="T43" fmla="*/ 1364 h 1498"/>
              <a:gd name="T44" fmla="*/ 1064 w 1344"/>
              <a:gd name="T45" fmla="*/ 1404 h 1498"/>
              <a:gd name="T46" fmla="*/ 1064 w 1344"/>
              <a:gd name="T47" fmla="*/ 1436 h 1498"/>
              <a:gd name="T48" fmla="*/ 1086 w 1344"/>
              <a:gd name="T49" fmla="*/ 1476 h 1498"/>
              <a:gd name="T50" fmla="*/ 1124 w 1344"/>
              <a:gd name="T51" fmla="*/ 1496 h 1498"/>
              <a:gd name="T52" fmla="*/ 1156 w 1344"/>
              <a:gd name="T53" fmla="*/ 1496 h 1498"/>
              <a:gd name="T54" fmla="*/ 1196 w 1344"/>
              <a:gd name="T55" fmla="*/ 1476 h 1498"/>
              <a:gd name="T56" fmla="*/ 1218 w 1344"/>
              <a:gd name="T57" fmla="*/ 1436 h 1498"/>
              <a:gd name="T58" fmla="*/ 1218 w 1344"/>
              <a:gd name="T59" fmla="*/ 1404 h 1498"/>
              <a:gd name="T60" fmla="*/ 1196 w 1344"/>
              <a:gd name="T61" fmla="*/ 1364 h 1498"/>
              <a:gd name="T62" fmla="*/ 1192 w 1344"/>
              <a:gd name="T63" fmla="*/ 1352 h 1498"/>
              <a:gd name="T64" fmla="*/ 1204 w 1344"/>
              <a:gd name="T65" fmla="*/ 1344 h 1498"/>
              <a:gd name="T66" fmla="*/ 1342 w 1344"/>
              <a:gd name="T67" fmla="*/ 1276 h 1498"/>
              <a:gd name="T68" fmla="*/ 1314 w 1344"/>
              <a:gd name="T69" fmla="*/ 1074 h 1498"/>
              <a:gd name="T70" fmla="*/ 1260 w 1344"/>
              <a:gd name="T71" fmla="*/ 884 h 1498"/>
              <a:gd name="T72" fmla="*/ 1178 w 1344"/>
              <a:gd name="T73" fmla="*/ 706 h 1498"/>
              <a:gd name="T74" fmla="*/ 1074 w 1344"/>
              <a:gd name="T75" fmla="*/ 542 h 1498"/>
              <a:gd name="T76" fmla="*/ 946 w 1344"/>
              <a:gd name="T77" fmla="*/ 396 h 1498"/>
              <a:gd name="T78" fmla="*/ 800 w 1344"/>
              <a:gd name="T79" fmla="*/ 270 h 1498"/>
              <a:gd name="T80" fmla="*/ 638 w 1344"/>
              <a:gd name="T81" fmla="*/ 166 h 1498"/>
              <a:gd name="T82" fmla="*/ 460 w 1344"/>
              <a:gd name="T83" fmla="*/ 84 h 1498"/>
              <a:gd name="T84" fmla="*/ 270 w 1344"/>
              <a:gd name="T85" fmla="*/ 28 h 1498"/>
              <a:gd name="T86" fmla="*/ 68 w 1344"/>
              <a:gd name="T87" fmla="*/ 2 h 1498"/>
              <a:gd name="T88" fmla="*/ 0 w 1344"/>
              <a:gd name="T89" fmla="*/ 116 h 1498"/>
              <a:gd name="T90" fmla="*/ 38 w 1344"/>
              <a:gd name="T91" fmla="*/ 102 h 1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44" h="1498">
                <a:moveTo>
                  <a:pt x="52" y="102"/>
                </a:moveTo>
                <a:lnTo>
                  <a:pt x="52" y="102"/>
                </a:lnTo>
                <a:lnTo>
                  <a:pt x="72" y="104"/>
                </a:lnTo>
                <a:lnTo>
                  <a:pt x="92" y="110"/>
                </a:lnTo>
                <a:lnTo>
                  <a:pt x="108" y="118"/>
                </a:lnTo>
                <a:lnTo>
                  <a:pt x="124" y="132"/>
                </a:lnTo>
                <a:lnTo>
                  <a:pt x="136" y="146"/>
                </a:lnTo>
                <a:lnTo>
                  <a:pt x="146" y="164"/>
                </a:lnTo>
                <a:lnTo>
                  <a:pt x="152" y="182"/>
                </a:lnTo>
                <a:lnTo>
                  <a:pt x="154" y="204"/>
                </a:lnTo>
                <a:lnTo>
                  <a:pt x="154" y="204"/>
                </a:lnTo>
                <a:lnTo>
                  <a:pt x="152" y="224"/>
                </a:lnTo>
                <a:lnTo>
                  <a:pt x="146" y="242"/>
                </a:lnTo>
                <a:lnTo>
                  <a:pt x="136" y="260"/>
                </a:lnTo>
                <a:lnTo>
                  <a:pt x="124" y="276"/>
                </a:lnTo>
                <a:lnTo>
                  <a:pt x="108" y="288"/>
                </a:lnTo>
                <a:lnTo>
                  <a:pt x="92" y="298"/>
                </a:lnTo>
                <a:lnTo>
                  <a:pt x="72" y="304"/>
                </a:lnTo>
                <a:lnTo>
                  <a:pt x="52" y="306"/>
                </a:lnTo>
                <a:lnTo>
                  <a:pt x="52" y="306"/>
                </a:lnTo>
                <a:lnTo>
                  <a:pt x="38" y="304"/>
                </a:lnTo>
                <a:lnTo>
                  <a:pt x="24" y="302"/>
                </a:lnTo>
                <a:lnTo>
                  <a:pt x="12" y="298"/>
                </a:lnTo>
                <a:lnTo>
                  <a:pt x="0" y="290"/>
                </a:lnTo>
                <a:lnTo>
                  <a:pt x="0" y="408"/>
                </a:lnTo>
                <a:lnTo>
                  <a:pt x="0" y="408"/>
                </a:lnTo>
                <a:lnTo>
                  <a:pt x="48" y="410"/>
                </a:lnTo>
                <a:lnTo>
                  <a:pt x="94" y="414"/>
                </a:lnTo>
                <a:lnTo>
                  <a:pt x="142" y="420"/>
                </a:lnTo>
                <a:lnTo>
                  <a:pt x="188" y="428"/>
                </a:lnTo>
                <a:lnTo>
                  <a:pt x="232" y="440"/>
                </a:lnTo>
                <a:lnTo>
                  <a:pt x="276" y="452"/>
                </a:lnTo>
                <a:lnTo>
                  <a:pt x="320" y="468"/>
                </a:lnTo>
                <a:lnTo>
                  <a:pt x="362" y="484"/>
                </a:lnTo>
                <a:lnTo>
                  <a:pt x="404" y="504"/>
                </a:lnTo>
                <a:lnTo>
                  <a:pt x="444" y="524"/>
                </a:lnTo>
                <a:lnTo>
                  <a:pt x="482" y="546"/>
                </a:lnTo>
                <a:lnTo>
                  <a:pt x="520" y="570"/>
                </a:lnTo>
                <a:lnTo>
                  <a:pt x="556" y="598"/>
                </a:lnTo>
                <a:lnTo>
                  <a:pt x="592" y="624"/>
                </a:lnTo>
                <a:lnTo>
                  <a:pt x="626" y="654"/>
                </a:lnTo>
                <a:lnTo>
                  <a:pt x="658" y="686"/>
                </a:lnTo>
                <a:lnTo>
                  <a:pt x="690" y="718"/>
                </a:lnTo>
                <a:lnTo>
                  <a:pt x="718" y="752"/>
                </a:lnTo>
                <a:lnTo>
                  <a:pt x="746" y="786"/>
                </a:lnTo>
                <a:lnTo>
                  <a:pt x="772" y="824"/>
                </a:lnTo>
                <a:lnTo>
                  <a:pt x="796" y="862"/>
                </a:lnTo>
                <a:lnTo>
                  <a:pt x="820" y="900"/>
                </a:lnTo>
                <a:lnTo>
                  <a:pt x="840" y="940"/>
                </a:lnTo>
                <a:lnTo>
                  <a:pt x="860" y="982"/>
                </a:lnTo>
                <a:lnTo>
                  <a:pt x="876" y="1024"/>
                </a:lnTo>
                <a:lnTo>
                  <a:pt x="890" y="1068"/>
                </a:lnTo>
                <a:lnTo>
                  <a:pt x="904" y="1112"/>
                </a:lnTo>
                <a:lnTo>
                  <a:pt x="914" y="1156"/>
                </a:lnTo>
                <a:lnTo>
                  <a:pt x="924" y="1202"/>
                </a:lnTo>
                <a:lnTo>
                  <a:pt x="930" y="1248"/>
                </a:lnTo>
                <a:lnTo>
                  <a:pt x="934" y="1296"/>
                </a:lnTo>
                <a:lnTo>
                  <a:pt x="936" y="1344"/>
                </a:lnTo>
                <a:lnTo>
                  <a:pt x="1078" y="1344"/>
                </a:lnTo>
                <a:lnTo>
                  <a:pt x="1078" y="1344"/>
                </a:lnTo>
                <a:lnTo>
                  <a:pt x="1084" y="1346"/>
                </a:lnTo>
                <a:lnTo>
                  <a:pt x="1088" y="1352"/>
                </a:lnTo>
                <a:lnTo>
                  <a:pt x="1088" y="1352"/>
                </a:lnTo>
                <a:lnTo>
                  <a:pt x="1090" y="1358"/>
                </a:lnTo>
                <a:lnTo>
                  <a:pt x="1086" y="1364"/>
                </a:lnTo>
                <a:lnTo>
                  <a:pt x="1086" y="1364"/>
                </a:lnTo>
                <a:lnTo>
                  <a:pt x="1076" y="1376"/>
                </a:lnTo>
                <a:lnTo>
                  <a:pt x="1068" y="1390"/>
                </a:lnTo>
                <a:lnTo>
                  <a:pt x="1064" y="1404"/>
                </a:lnTo>
                <a:lnTo>
                  <a:pt x="1062" y="1420"/>
                </a:lnTo>
                <a:lnTo>
                  <a:pt x="1062" y="1420"/>
                </a:lnTo>
                <a:lnTo>
                  <a:pt x="1064" y="1436"/>
                </a:lnTo>
                <a:lnTo>
                  <a:pt x="1068" y="1450"/>
                </a:lnTo>
                <a:lnTo>
                  <a:pt x="1076" y="1464"/>
                </a:lnTo>
                <a:lnTo>
                  <a:pt x="1086" y="1476"/>
                </a:lnTo>
                <a:lnTo>
                  <a:pt x="1098" y="1486"/>
                </a:lnTo>
                <a:lnTo>
                  <a:pt x="1110" y="1492"/>
                </a:lnTo>
                <a:lnTo>
                  <a:pt x="1124" y="1496"/>
                </a:lnTo>
                <a:lnTo>
                  <a:pt x="1140" y="1498"/>
                </a:lnTo>
                <a:lnTo>
                  <a:pt x="1140" y="1498"/>
                </a:lnTo>
                <a:lnTo>
                  <a:pt x="1156" y="1496"/>
                </a:lnTo>
                <a:lnTo>
                  <a:pt x="1170" y="1492"/>
                </a:lnTo>
                <a:lnTo>
                  <a:pt x="1184" y="1486"/>
                </a:lnTo>
                <a:lnTo>
                  <a:pt x="1196" y="1476"/>
                </a:lnTo>
                <a:lnTo>
                  <a:pt x="1206" y="1464"/>
                </a:lnTo>
                <a:lnTo>
                  <a:pt x="1212" y="1450"/>
                </a:lnTo>
                <a:lnTo>
                  <a:pt x="1218" y="1436"/>
                </a:lnTo>
                <a:lnTo>
                  <a:pt x="1218" y="1420"/>
                </a:lnTo>
                <a:lnTo>
                  <a:pt x="1218" y="1420"/>
                </a:lnTo>
                <a:lnTo>
                  <a:pt x="1218" y="1404"/>
                </a:lnTo>
                <a:lnTo>
                  <a:pt x="1212" y="1390"/>
                </a:lnTo>
                <a:lnTo>
                  <a:pt x="1206" y="1376"/>
                </a:lnTo>
                <a:lnTo>
                  <a:pt x="1196" y="1364"/>
                </a:lnTo>
                <a:lnTo>
                  <a:pt x="1196" y="1364"/>
                </a:lnTo>
                <a:lnTo>
                  <a:pt x="1192" y="1358"/>
                </a:lnTo>
                <a:lnTo>
                  <a:pt x="1192" y="1352"/>
                </a:lnTo>
                <a:lnTo>
                  <a:pt x="1192" y="1352"/>
                </a:lnTo>
                <a:lnTo>
                  <a:pt x="1196" y="1346"/>
                </a:lnTo>
                <a:lnTo>
                  <a:pt x="1204" y="1344"/>
                </a:lnTo>
                <a:lnTo>
                  <a:pt x="1344" y="1344"/>
                </a:lnTo>
                <a:lnTo>
                  <a:pt x="1344" y="1344"/>
                </a:lnTo>
                <a:lnTo>
                  <a:pt x="1342" y="1276"/>
                </a:lnTo>
                <a:lnTo>
                  <a:pt x="1336" y="1208"/>
                </a:lnTo>
                <a:lnTo>
                  <a:pt x="1326" y="1140"/>
                </a:lnTo>
                <a:lnTo>
                  <a:pt x="1314" y="1074"/>
                </a:lnTo>
                <a:lnTo>
                  <a:pt x="1298" y="1010"/>
                </a:lnTo>
                <a:lnTo>
                  <a:pt x="1280" y="946"/>
                </a:lnTo>
                <a:lnTo>
                  <a:pt x="1260" y="884"/>
                </a:lnTo>
                <a:lnTo>
                  <a:pt x="1234" y="822"/>
                </a:lnTo>
                <a:lnTo>
                  <a:pt x="1208" y="764"/>
                </a:lnTo>
                <a:lnTo>
                  <a:pt x="1178" y="706"/>
                </a:lnTo>
                <a:lnTo>
                  <a:pt x="1146" y="650"/>
                </a:lnTo>
                <a:lnTo>
                  <a:pt x="1110" y="596"/>
                </a:lnTo>
                <a:lnTo>
                  <a:pt x="1074" y="542"/>
                </a:lnTo>
                <a:lnTo>
                  <a:pt x="1034" y="492"/>
                </a:lnTo>
                <a:lnTo>
                  <a:pt x="992" y="444"/>
                </a:lnTo>
                <a:lnTo>
                  <a:pt x="946" y="396"/>
                </a:lnTo>
                <a:lnTo>
                  <a:pt x="900" y="352"/>
                </a:lnTo>
                <a:lnTo>
                  <a:pt x="852" y="310"/>
                </a:lnTo>
                <a:lnTo>
                  <a:pt x="800" y="270"/>
                </a:lnTo>
                <a:lnTo>
                  <a:pt x="748" y="232"/>
                </a:lnTo>
                <a:lnTo>
                  <a:pt x="694" y="198"/>
                </a:lnTo>
                <a:lnTo>
                  <a:pt x="638" y="166"/>
                </a:lnTo>
                <a:lnTo>
                  <a:pt x="580" y="136"/>
                </a:lnTo>
                <a:lnTo>
                  <a:pt x="520" y="108"/>
                </a:lnTo>
                <a:lnTo>
                  <a:pt x="460" y="84"/>
                </a:lnTo>
                <a:lnTo>
                  <a:pt x="398" y="62"/>
                </a:lnTo>
                <a:lnTo>
                  <a:pt x="334" y="44"/>
                </a:lnTo>
                <a:lnTo>
                  <a:pt x="270" y="28"/>
                </a:lnTo>
                <a:lnTo>
                  <a:pt x="204" y="16"/>
                </a:lnTo>
                <a:lnTo>
                  <a:pt x="136" y="8"/>
                </a:lnTo>
                <a:lnTo>
                  <a:pt x="68" y="2"/>
                </a:lnTo>
                <a:lnTo>
                  <a:pt x="0" y="0"/>
                </a:lnTo>
                <a:lnTo>
                  <a:pt x="0" y="116"/>
                </a:lnTo>
                <a:lnTo>
                  <a:pt x="0" y="116"/>
                </a:lnTo>
                <a:lnTo>
                  <a:pt x="12" y="110"/>
                </a:lnTo>
                <a:lnTo>
                  <a:pt x="24" y="104"/>
                </a:lnTo>
                <a:lnTo>
                  <a:pt x="38" y="102"/>
                </a:lnTo>
                <a:lnTo>
                  <a:pt x="52" y="102"/>
                </a:lnTo>
                <a:lnTo>
                  <a:pt x="52" y="102"/>
                </a:lnTo>
                <a:close/>
              </a:path>
            </a:pathLst>
          </a:custGeom>
          <a:solidFill>
            <a:schemeClr val="tx1">
              <a:lumMod val="65000"/>
              <a:lumOff val="35000"/>
            </a:schemeClr>
          </a:solidFill>
          <a:ln>
            <a:noFill/>
          </a:ln>
        </p:spPr>
        <p:txBody>
          <a:bodyPr vert="horz" wrap="square" lIns="89606" tIns="44803" rIns="89606" bIns="44803" numCol="1" anchor="t" anchorCtr="0" compatLnSpc="1">
            <a:prstTxWarp prst="textNoShape">
              <a:avLst/>
            </a:prstTxWarp>
          </a:bodyPr>
          <a:lstStyle/>
          <a:p>
            <a:endParaRPr lang="zh-CN" altLang="en-US" sz="1764" dirty="0">
              <a:solidFill>
                <a:schemeClr val="bg1"/>
              </a:solidFill>
              <a:cs typeface="+mn-ea"/>
              <a:sym typeface="+mn-lt"/>
            </a:endParaRPr>
          </a:p>
        </p:txBody>
      </p:sp>
      <p:sp>
        <p:nvSpPr>
          <p:cNvPr id="6" name="Freeform 6"/>
          <p:cNvSpPr>
            <a:spLocks/>
          </p:cNvSpPr>
          <p:nvPr/>
        </p:nvSpPr>
        <p:spPr bwMode="auto">
          <a:xfrm>
            <a:off x="3461817" y="2227722"/>
            <a:ext cx="1082261" cy="1204816"/>
          </a:xfrm>
          <a:custGeom>
            <a:avLst/>
            <a:gdLst>
              <a:gd name="T0" fmla="*/ 1270 w 1344"/>
              <a:gd name="T1" fmla="*/ 1394 h 1496"/>
              <a:gd name="T2" fmla="*/ 1220 w 1344"/>
              <a:gd name="T3" fmla="*/ 1368 h 1496"/>
              <a:gd name="T4" fmla="*/ 1192 w 1344"/>
              <a:gd name="T5" fmla="*/ 1316 h 1496"/>
              <a:gd name="T6" fmla="*/ 1192 w 1344"/>
              <a:gd name="T7" fmla="*/ 1274 h 1496"/>
              <a:gd name="T8" fmla="*/ 1220 w 1344"/>
              <a:gd name="T9" fmla="*/ 1222 h 1496"/>
              <a:gd name="T10" fmla="*/ 1270 w 1344"/>
              <a:gd name="T11" fmla="*/ 1196 h 1496"/>
              <a:gd name="T12" fmla="*/ 1306 w 1344"/>
              <a:gd name="T13" fmla="*/ 1194 h 1496"/>
              <a:gd name="T14" fmla="*/ 1344 w 1344"/>
              <a:gd name="T15" fmla="*/ 1208 h 1496"/>
              <a:gd name="T16" fmla="*/ 1296 w 1344"/>
              <a:gd name="T17" fmla="*/ 1086 h 1496"/>
              <a:gd name="T18" fmla="*/ 1156 w 1344"/>
              <a:gd name="T19" fmla="*/ 1068 h 1496"/>
              <a:gd name="T20" fmla="*/ 1024 w 1344"/>
              <a:gd name="T21" fmla="*/ 1028 h 1496"/>
              <a:gd name="T22" fmla="*/ 900 w 1344"/>
              <a:gd name="T23" fmla="*/ 972 h 1496"/>
              <a:gd name="T24" fmla="*/ 788 w 1344"/>
              <a:gd name="T25" fmla="*/ 900 h 1496"/>
              <a:gd name="T26" fmla="*/ 686 w 1344"/>
              <a:gd name="T27" fmla="*/ 812 h 1496"/>
              <a:gd name="T28" fmla="*/ 598 w 1344"/>
              <a:gd name="T29" fmla="*/ 710 h 1496"/>
              <a:gd name="T30" fmla="*/ 524 w 1344"/>
              <a:gd name="T31" fmla="*/ 598 h 1496"/>
              <a:gd name="T32" fmla="*/ 468 w 1344"/>
              <a:gd name="T33" fmla="*/ 474 h 1496"/>
              <a:gd name="T34" fmla="*/ 430 w 1344"/>
              <a:gd name="T35" fmla="*/ 342 h 1496"/>
              <a:gd name="T36" fmla="*/ 410 w 1344"/>
              <a:gd name="T37" fmla="*/ 202 h 1496"/>
              <a:gd name="T38" fmla="*/ 266 w 1344"/>
              <a:gd name="T39" fmla="*/ 154 h 1496"/>
              <a:gd name="T40" fmla="*/ 254 w 1344"/>
              <a:gd name="T41" fmla="*/ 146 h 1496"/>
              <a:gd name="T42" fmla="*/ 258 w 1344"/>
              <a:gd name="T43" fmla="*/ 134 h 1496"/>
              <a:gd name="T44" fmla="*/ 280 w 1344"/>
              <a:gd name="T45" fmla="*/ 94 h 1496"/>
              <a:gd name="T46" fmla="*/ 280 w 1344"/>
              <a:gd name="T47" fmla="*/ 62 h 1496"/>
              <a:gd name="T48" fmla="*/ 258 w 1344"/>
              <a:gd name="T49" fmla="*/ 22 h 1496"/>
              <a:gd name="T50" fmla="*/ 218 w 1344"/>
              <a:gd name="T51" fmla="*/ 2 h 1496"/>
              <a:gd name="T52" fmla="*/ 188 w 1344"/>
              <a:gd name="T53" fmla="*/ 2 h 1496"/>
              <a:gd name="T54" fmla="*/ 148 w 1344"/>
              <a:gd name="T55" fmla="*/ 22 h 1496"/>
              <a:gd name="T56" fmla="*/ 126 w 1344"/>
              <a:gd name="T57" fmla="*/ 62 h 1496"/>
              <a:gd name="T58" fmla="*/ 126 w 1344"/>
              <a:gd name="T59" fmla="*/ 94 h 1496"/>
              <a:gd name="T60" fmla="*/ 148 w 1344"/>
              <a:gd name="T61" fmla="*/ 134 h 1496"/>
              <a:gd name="T62" fmla="*/ 150 w 1344"/>
              <a:gd name="T63" fmla="*/ 146 h 1496"/>
              <a:gd name="T64" fmla="*/ 140 w 1344"/>
              <a:gd name="T65" fmla="*/ 154 h 1496"/>
              <a:gd name="T66" fmla="*/ 2 w 1344"/>
              <a:gd name="T67" fmla="*/ 222 h 1496"/>
              <a:gd name="T68" fmla="*/ 30 w 1344"/>
              <a:gd name="T69" fmla="*/ 424 h 1496"/>
              <a:gd name="T70" fmla="*/ 84 w 1344"/>
              <a:gd name="T71" fmla="*/ 614 h 1496"/>
              <a:gd name="T72" fmla="*/ 166 w 1344"/>
              <a:gd name="T73" fmla="*/ 792 h 1496"/>
              <a:gd name="T74" fmla="*/ 272 w 1344"/>
              <a:gd name="T75" fmla="*/ 954 h 1496"/>
              <a:gd name="T76" fmla="*/ 398 w 1344"/>
              <a:gd name="T77" fmla="*/ 1100 h 1496"/>
              <a:gd name="T78" fmla="*/ 544 w 1344"/>
              <a:gd name="T79" fmla="*/ 1226 h 1496"/>
              <a:gd name="T80" fmla="*/ 706 w 1344"/>
              <a:gd name="T81" fmla="*/ 1332 h 1496"/>
              <a:gd name="T82" fmla="*/ 884 w 1344"/>
              <a:gd name="T83" fmla="*/ 1412 h 1496"/>
              <a:gd name="T84" fmla="*/ 1074 w 1344"/>
              <a:gd name="T85" fmla="*/ 1468 h 1496"/>
              <a:gd name="T86" fmla="*/ 1274 w 1344"/>
              <a:gd name="T87" fmla="*/ 1494 h 1496"/>
              <a:gd name="T88" fmla="*/ 1344 w 1344"/>
              <a:gd name="T89" fmla="*/ 1382 h 1496"/>
              <a:gd name="T90" fmla="*/ 1306 w 1344"/>
              <a:gd name="T91" fmla="*/ 1396 h 1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44" h="1496">
                <a:moveTo>
                  <a:pt x="1292" y="1398"/>
                </a:moveTo>
                <a:lnTo>
                  <a:pt x="1292" y="1398"/>
                </a:lnTo>
                <a:lnTo>
                  <a:pt x="1270" y="1394"/>
                </a:lnTo>
                <a:lnTo>
                  <a:pt x="1252" y="1390"/>
                </a:lnTo>
                <a:lnTo>
                  <a:pt x="1234" y="1380"/>
                </a:lnTo>
                <a:lnTo>
                  <a:pt x="1220" y="1368"/>
                </a:lnTo>
                <a:lnTo>
                  <a:pt x="1206" y="1352"/>
                </a:lnTo>
                <a:lnTo>
                  <a:pt x="1198" y="1334"/>
                </a:lnTo>
                <a:lnTo>
                  <a:pt x="1192" y="1316"/>
                </a:lnTo>
                <a:lnTo>
                  <a:pt x="1190" y="1296"/>
                </a:lnTo>
                <a:lnTo>
                  <a:pt x="1190" y="1296"/>
                </a:lnTo>
                <a:lnTo>
                  <a:pt x="1192" y="1274"/>
                </a:lnTo>
                <a:lnTo>
                  <a:pt x="1198" y="1256"/>
                </a:lnTo>
                <a:lnTo>
                  <a:pt x="1206" y="1238"/>
                </a:lnTo>
                <a:lnTo>
                  <a:pt x="1220" y="1222"/>
                </a:lnTo>
                <a:lnTo>
                  <a:pt x="1234" y="1210"/>
                </a:lnTo>
                <a:lnTo>
                  <a:pt x="1252" y="1202"/>
                </a:lnTo>
                <a:lnTo>
                  <a:pt x="1270" y="1196"/>
                </a:lnTo>
                <a:lnTo>
                  <a:pt x="1292" y="1194"/>
                </a:lnTo>
                <a:lnTo>
                  <a:pt x="1292" y="1194"/>
                </a:lnTo>
                <a:lnTo>
                  <a:pt x="1306" y="1194"/>
                </a:lnTo>
                <a:lnTo>
                  <a:pt x="1318" y="1196"/>
                </a:lnTo>
                <a:lnTo>
                  <a:pt x="1332" y="1202"/>
                </a:lnTo>
                <a:lnTo>
                  <a:pt x="1344" y="1208"/>
                </a:lnTo>
                <a:lnTo>
                  <a:pt x="1344" y="1088"/>
                </a:lnTo>
                <a:lnTo>
                  <a:pt x="1344" y="1088"/>
                </a:lnTo>
                <a:lnTo>
                  <a:pt x="1296" y="1086"/>
                </a:lnTo>
                <a:lnTo>
                  <a:pt x="1248" y="1082"/>
                </a:lnTo>
                <a:lnTo>
                  <a:pt x="1202" y="1076"/>
                </a:lnTo>
                <a:lnTo>
                  <a:pt x="1156" y="1068"/>
                </a:lnTo>
                <a:lnTo>
                  <a:pt x="1112" y="1056"/>
                </a:lnTo>
                <a:lnTo>
                  <a:pt x="1068" y="1044"/>
                </a:lnTo>
                <a:lnTo>
                  <a:pt x="1024" y="1028"/>
                </a:lnTo>
                <a:lnTo>
                  <a:pt x="982" y="1012"/>
                </a:lnTo>
                <a:lnTo>
                  <a:pt x="940" y="994"/>
                </a:lnTo>
                <a:lnTo>
                  <a:pt x="900" y="972"/>
                </a:lnTo>
                <a:lnTo>
                  <a:pt x="862" y="950"/>
                </a:lnTo>
                <a:lnTo>
                  <a:pt x="824" y="926"/>
                </a:lnTo>
                <a:lnTo>
                  <a:pt x="788" y="900"/>
                </a:lnTo>
                <a:lnTo>
                  <a:pt x="752" y="872"/>
                </a:lnTo>
                <a:lnTo>
                  <a:pt x="718" y="842"/>
                </a:lnTo>
                <a:lnTo>
                  <a:pt x="686" y="812"/>
                </a:lnTo>
                <a:lnTo>
                  <a:pt x="656" y="780"/>
                </a:lnTo>
                <a:lnTo>
                  <a:pt x="626" y="746"/>
                </a:lnTo>
                <a:lnTo>
                  <a:pt x="598" y="710"/>
                </a:lnTo>
                <a:lnTo>
                  <a:pt x="572" y="674"/>
                </a:lnTo>
                <a:lnTo>
                  <a:pt x="548" y="636"/>
                </a:lnTo>
                <a:lnTo>
                  <a:pt x="524" y="598"/>
                </a:lnTo>
                <a:lnTo>
                  <a:pt x="504" y="556"/>
                </a:lnTo>
                <a:lnTo>
                  <a:pt x="486" y="516"/>
                </a:lnTo>
                <a:lnTo>
                  <a:pt x="468" y="474"/>
                </a:lnTo>
                <a:lnTo>
                  <a:pt x="454" y="430"/>
                </a:lnTo>
                <a:lnTo>
                  <a:pt x="440" y="386"/>
                </a:lnTo>
                <a:lnTo>
                  <a:pt x="430" y="342"/>
                </a:lnTo>
                <a:lnTo>
                  <a:pt x="420" y="296"/>
                </a:lnTo>
                <a:lnTo>
                  <a:pt x="414" y="250"/>
                </a:lnTo>
                <a:lnTo>
                  <a:pt x="410" y="202"/>
                </a:lnTo>
                <a:lnTo>
                  <a:pt x="408" y="154"/>
                </a:lnTo>
                <a:lnTo>
                  <a:pt x="266" y="154"/>
                </a:lnTo>
                <a:lnTo>
                  <a:pt x="266" y="154"/>
                </a:lnTo>
                <a:lnTo>
                  <a:pt x="260" y="152"/>
                </a:lnTo>
                <a:lnTo>
                  <a:pt x="254" y="146"/>
                </a:lnTo>
                <a:lnTo>
                  <a:pt x="254" y="146"/>
                </a:lnTo>
                <a:lnTo>
                  <a:pt x="254" y="140"/>
                </a:lnTo>
                <a:lnTo>
                  <a:pt x="258" y="134"/>
                </a:lnTo>
                <a:lnTo>
                  <a:pt x="258" y="134"/>
                </a:lnTo>
                <a:lnTo>
                  <a:pt x="268" y="122"/>
                </a:lnTo>
                <a:lnTo>
                  <a:pt x="274" y="108"/>
                </a:lnTo>
                <a:lnTo>
                  <a:pt x="280" y="94"/>
                </a:lnTo>
                <a:lnTo>
                  <a:pt x="280" y="78"/>
                </a:lnTo>
                <a:lnTo>
                  <a:pt x="280" y="78"/>
                </a:lnTo>
                <a:lnTo>
                  <a:pt x="280" y="62"/>
                </a:lnTo>
                <a:lnTo>
                  <a:pt x="274" y="48"/>
                </a:lnTo>
                <a:lnTo>
                  <a:pt x="268" y="34"/>
                </a:lnTo>
                <a:lnTo>
                  <a:pt x="258" y="22"/>
                </a:lnTo>
                <a:lnTo>
                  <a:pt x="246" y="14"/>
                </a:lnTo>
                <a:lnTo>
                  <a:pt x="234" y="6"/>
                </a:lnTo>
                <a:lnTo>
                  <a:pt x="218" y="2"/>
                </a:lnTo>
                <a:lnTo>
                  <a:pt x="202" y="0"/>
                </a:lnTo>
                <a:lnTo>
                  <a:pt x="202" y="0"/>
                </a:lnTo>
                <a:lnTo>
                  <a:pt x="188" y="2"/>
                </a:lnTo>
                <a:lnTo>
                  <a:pt x="172" y="6"/>
                </a:lnTo>
                <a:lnTo>
                  <a:pt x="160" y="14"/>
                </a:lnTo>
                <a:lnTo>
                  <a:pt x="148" y="22"/>
                </a:lnTo>
                <a:lnTo>
                  <a:pt x="138" y="34"/>
                </a:lnTo>
                <a:lnTo>
                  <a:pt x="130" y="48"/>
                </a:lnTo>
                <a:lnTo>
                  <a:pt x="126" y="62"/>
                </a:lnTo>
                <a:lnTo>
                  <a:pt x="124" y="78"/>
                </a:lnTo>
                <a:lnTo>
                  <a:pt x="124" y="78"/>
                </a:lnTo>
                <a:lnTo>
                  <a:pt x="126" y="94"/>
                </a:lnTo>
                <a:lnTo>
                  <a:pt x="130" y="108"/>
                </a:lnTo>
                <a:lnTo>
                  <a:pt x="138" y="122"/>
                </a:lnTo>
                <a:lnTo>
                  <a:pt x="148" y="134"/>
                </a:lnTo>
                <a:lnTo>
                  <a:pt x="148" y="134"/>
                </a:lnTo>
                <a:lnTo>
                  <a:pt x="152" y="140"/>
                </a:lnTo>
                <a:lnTo>
                  <a:pt x="150" y="146"/>
                </a:lnTo>
                <a:lnTo>
                  <a:pt x="150" y="146"/>
                </a:lnTo>
                <a:lnTo>
                  <a:pt x="146" y="152"/>
                </a:lnTo>
                <a:lnTo>
                  <a:pt x="140" y="154"/>
                </a:lnTo>
                <a:lnTo>
                  <a:pt x="0" y="154"/>
                </a:lnTo>
                <a:lnTo>
                  <a:pt x="0" y="154"/>
                </a:lnTo>
                <a:lnTo>
                  <a:pt x="2" y="222"/>
                </a:lnTo>
                <a:lnTo>
                  <a:pt x="8" y="290"/>
                </a:lnTo>
                <a:lnTo>
                  <a:pt x="18" y="358"/>
                </a:lnTo>
                <a:lnTo>
                  <a:pt x="30" y="424"/>
                </a:lnTo>
                <a:lnTo>
                  <a:pt x="46" y="488"/>
                </a:lnTo>
                <a:lnTo>
                  <a:pt x="64" y="552"/>
                </a:lnTo>
                <a:lnTo>
                  <a:pt x="84" y="614"/>
                </a:lnTo>
                <a:lnTo>
                  <a:pt x="110" y="674"/>
                </a:lnTo>
                <a:lnTo>
                  <a:pt x="136" y="734"/>
                </a:lnTo>
                <a:lnTo>
                  <a:pt x="166" y="792"/>
                </a:lnTo>
                <a:lnTo>
                  <a:pt x="198" y="848"/>
                </a:lnTo>
                <a:lnTo>
                  <a:pt x="234" y="902"/>
                </a:lnTo>
                <a:lnTo>
                  <a:pt x="272" y="954"/>
                </a:lnTo>
                <a:lnTo>
                  <a:pt x="310" y="1004"/>
                </a:lnTo>
                <a:lnTo>
                  <a:pt x="354" y="1054"/>
                </a:lnTo>
                <a:lnTo>
                  <a:pt x="398" y="1100"/>
                </a:lnTo>
                <a:lnTo>
                  <a:pt x="444" y="1144"/>
                </a:lnTo>
                <a:lnTo>
                  <a:pt x="492" y="1186"/>
                </a:lnTo>
                <a:lnTo>
                  <a:pt x="544" y="1226"/>
                </a:lnTo>
                <a:lnTo>
                  <a:pt x="596" y="1264"/>
                </a:lnTo>
                <a:lnTo>
                  <a:pt x="650" y="1298"/>
                </a:lnTo>
                <a:lnTo>
                  <a:pt x="706" y="1332"/>
                </a:lnTo>
                <a:lnTo>
                  <a:pt x="764" y="1360"/>
                </a:lnTo>
                <a:lnTo>
                  <a:pt x="824" y="1388"/>
                </a:lnTo>
                <a:lnTo>
                  <a:pt x="884" y="1412"/>
                </a:lnTo>
                <a:lnTo>
                  <a:pt x="946" y="1434"/>
                </a:lnTo>
                <a:lnTo>
                  <a:pt x="1010" y="1452"/>
                </a:lnTo>
                <a:lnTo>
                  <a:pt x="1074" y="1468"/>
                </a:lnTo>
                <a:lnTo>
                  <a:pt x="1140" y="1480"/>
                </a:lnTo>
                <a:lnTo>
                  <a:pt x="1206" y="1488"/>
                </a:lnTo>
                <a:lnTo>
                  <a:pt x="1274" y="1494"/>
                </a:lnTo>
                <a:lnTo>
                  <a:pt x="1344" y="1496"/>
                </a:lnTo>
                <a:lnTo>
                  <a:pt x="1344" y="1382"/>
                </a:lnTo>
                <a:lnTo>
                  <a:pt x="1344" y="1382"/>
                </a:lnTo>
                <a:lnTo>
                  <a:pt x="1332" y="1388"/>
                </a:lnTo>
                <a:lnTo>
                  <a:pt x="1318" y="1394"/>
                </a:lnTo>
                <a:lnTo>
                  <a:pt x="1306" y="1396"/>
                </a:lnTo>
                <a:lnTo>
                  <a:pt x="1292" y="1398"/>
                </a:lnTo>
                <a:lnTo>
                  <a:pt x="1292" y="1398"/>
                </a:lnTo>
                <a:close/>
              </a:path>
            </a:pathLst>
          </a:custGeom>
          <a:solidFill>
            <a:schemeClr val="tx1">
              <a:lumMod val="65000"/>
              <a:lumOff val="35000"/>
            </a:schemeClr>
          </a:solidFill>
          <a:ln>
            <a:noFill/>
          </a:ln>
        </p:spPr>
        <p:txBody>
          <a:bodyPr vert="horz" wrap="square" lIns="89606" tIns="44803" rIns="89606" bIns="44803" numCol="1" anchor="t" anchorCtr="0" compatLnSpc="1">
            <a:prstTxWarp prst="textNoShape">
              <a:avLst/>
            </a:prstTxWarp>
          </a:bodyPr>
          <a:lstStyle/>
          <a:p>
            <a:endParaRPr lang="zh-CN" altLang="en-US" sz="1764">
              <a:solidFill>
                <a:schemeClr val="bg1"/>
              </a:solidFill>
              <a:cs typeface="+mn-ea"/>
              <a:sym typeface="+mn-lt"/>
            </a:endParaRPr>
          </a:p>
        </p:txBody>
      </p:sp>
      <p:sp>
        <p:nvSpPr>
          <p:cNvPr id="14" name="矩形 13"/>
          <p:cNvSpPr/>
          <p:nvPr/>
        </p:nvSpPr>
        <p:spPr>
          <a:xfrm>
            <a:off x="396105" y="1028310"/>
            <a:ext cx="3541763" cy="1014573"/>
          </a:xfrm>
          <a:prstGeom prst="rect">
            <a:avLst/>
          </a:prstGeom>
        </p:spPr>
        <p:txBody>
          <a:bodyPr wrap="square">
            <a:spAutoFit/>
          </a:bodyPr>
          <a:lstStyle/>
          <a:p>
            <a:pPr marL="171450" indent="-171450" algn="r">
              <a:lnSpc>
                <a:spcPct val="150000"/>
              </a:lnSpc>
              <a:spcAft>
                <a:spcPts val="441"/>
              </a:spcAft>
              <a:buFont typeface="Wingdings" pitchFamily="2" charset="2"/>
              <a:buChar char="Ø"/>
            </a:pPr>
            <a:r>
              <a:rPr lang="en-US" altLang="zh-CN" sz="1029" b="1" dirty="0">
                <a:solidFill>
                  <a:schemeClr val="tx1">
                    <a:lumMod val="50000"/>
                    <a:lumOff val="50000"/>
                  </a:schemeClr>
                </a:solidFill>
                <a:cs typeface="+mn-ea"/>
                <a:sym typeface="+mn-lt"/>
              </a:rPr>
              <a:t>Use feature patterns such as communication logs, Bluetooth proximity, and geolocation tags to build machine learning models that estimate social relationships.</a:t>
            </a:r>
            <a:endParaRPr lang="en-US" altLang="zh-CN" sz="735" b="1" dirty="0">
              <a:solidFill>
                <a:schemeClr val="tx1">
                  <a:lumMod val="50000"/>
                  <a:lumOff val="50000"/>
                </a:schemeClr>
              </a:solidFill>
              <a:cs typeface="+mn-ea"/>
              <a:sym typeface="+mn-lt"/>
            </a:endParaRPr>
          </a:p>
        </p:txBody>
      </p:sp>
      <p:sp>
        <p:nvSpPr>
          <p:cNvPr id="15" name="矩形 14"/>
          <p:cNvSpPr/>
          <p:nvPr/>
        </p:nvSpPr>
        <p:spPr>
          <a:xfrm>
            <a:off x="475625" y="2261897"/>
            <a:ext cx="3541763" cy="2221314"/>
          </a:xfrm>
          <a:prstGeom prst="rect">
            <a:avLst/>
          </a:prstGeom>
        </p:spPr>
        <p:txBody>
          <a:bodyPr wrap="square">
            <a:spAutoFit/>
          </a:bodyPr>
          <a:lstStyle/>
          <a:p>
            <a:pPr marL="171450" indent="-171450">
              <a:lnSpc>
                <a:spcPct val="150000"/>
              </a:lnSpc>
              <a:spcAft>
                <a:spcPts val="441"/>
              </a:spcAft>
              <a:buFont typeface="Wingdings" pitchFamily="2" charset="2"/>
              <a:buChar char="Ø"/>
            </a:pPr>
            <a:r>
              <a:rPr lang="en-US" altLang="zh-CN" sz="1029" b="1" dirty="0">
                <a:solidFill>
                  <a:schemeClr val="tx1">
                    <a:lumMod val="50000"/>
                    <a:lumOff val="50000"/>
                  </a:schemeClr>
                </a:solidFill>
                <a:cs typeface="+mn-ea"/>
                <a:sym typeface="+mn-lt"/>
              </a:rPr>
              <a:t>Problem</a:t>
            </a:r>
            <a:endParaRPr lang="en-US" altLang="zh-CN" sz="1029" dirty="0">
              <a:solidFill>
                <a:schemeClr val="tx1">
                  <a:lumMod val="50000"/>
                  <a:lumOff val="50000"/>
                </a:schemeClr>
              </a:solidFill>
              <a:cs typeface="+mn-ea"/>
              <a:sym typeface="+mn-lt"/>
            </a:endParaRPr>
          </a:p>
          <a:p>
            <a:pPr>
              <a:lnSpc>
                <a:spcPct val="150000"/>
              </a:lnSpc>
              <a:spcAft>
                <a:spcPts val="441"/>
              </a:spcAft>
            </a:pPr>
            <a:r>
              <a:rPr lang="en-US" altLang="zh-CN" sz="1029" dirty="0">
                <a:solidFill>
                  <a:schemeClr val="tx1">
                    <a:lumMod val="50000"/>
                    <a:lumOff val="50000"/>
                  </a:schemeClr>
                </a:solidFill>
                <a:cs typeface="+mn-ea"/>
                <a:sym typeface="+mn-lt"/>
              </a:rPr>
              <a:t>Rough category differentiation and existence </a:t>
            </a:r>
          </a:p>
          <a:p>
            <a:pPr>
              <a:lnSpc>
                <a:spcPct val="150000"/>
              </a:lnSpc>
              <a:spcAft>
                <a:spcPts val="441"/>
              </a:spcAft>
            </a:pPr>
            <a:r>
              <a:rPr lang="en-US" altLang="zh-CN" sz="1029" dirty="0">
                <a:solidFill>
                  <a:schemeClr val="tx1">
                    <a:lumMod val="50000"/>
                    <a:lumOff val="50000"/>
                  </a:schemeClr>
                </a:solidFill>
                <a:cs typeface="+mn-ea"/>
                <a:sym typeface="+mn-lt"/>
              </a:rPr>
              <a:t>of group overlap</a:t>
            </a:r>
          </a:p>
          <a:p>
            <a:pPr>
              <a:lnSpc>
                <a:spcPct val="150000"/>
              </a:lnSpc>
              <a:spcAft>
                <a:spcPts val="441"/>
              </a:spcAft>
            </a:pPr>
            <a:r>
              <a:rPr lang="en-US" altLang="zh-CN" sz="1029" dirty="0">
                <a:solidFill>
                  <a:schemeClr val="tx1">
                    <a:lumMod val="50000"/>
                    <a:lumOff val="50000"/>
                  </a:schemeClr>
                </a:solidFill>
                <a:cs typeface="+mn-ea"/>
                <a:sym typeface="+mn-lt"/>
              </a:rPr>
              <a:t>Unclear relationship and semantic location between communication events and demographics</a:t>
            </a:r>
          </a:p>
          <a:p>
            <a:pPr marL="171450" indent="-171450">
              <a:lnSpc>
                <a:spcPct val="150000"/>
              </a:lnSpc>
              <a:spcAft>
                <a:spcPts val="441"/>
              </a:spcAft>
              <a:buFont typeface="Wingdings" pitchFamily="2" charset="2"/>
              <a:buChar char="Ø"/>
            </a:pPr>
            <a:r>
              <a:rPr lang="en-US" altLang="zh-CN" sz="1029" b="1" dirty="0">
                <a:solidFill>
                  <a:schemeClr val="tx1">
                    <a:lumMod val="50000"/>
                    <a:lumOff val="50000"/>
                  </a:schemeClr>
                </a:solidFill>
                <a:cs typeface="+mn-ea"/>
                <a:sym typeface="+mn-lt"/>
              </a:rPr>
              <a:t>Expectation</a:t>
            </a:r>
          </a:p>
          <a:p>
            <a:pPr>
              <a:lnSpc>
                <a:spcPct val="150000"/>
              </a:lnSpc>
              <a:spcAft>
                <a:spcPts val="441"/>
              </a:spcAft>
            </a:pPr>
            <a:r>
              <a:rPr lang="en-US" altLang="zh-CN" sz="1029" dirty="0">
                <a:solidFill>
                  <a:schemeClr val="tx1">
                    <a:lumMod val="50000"/>
                    <a:lumOff val="50000"/>
                  </a:schemeClr>
                </a:solidFill>
                <a:cs typeface="+mn-ea"/>
                <a:sym typeface="+mn-lt"/>
              </a:rPr>
              <a:t>Richer information on interpersonal relationship granularity classification and demographics</a:t>
            </a:r>
          </a:p>
        </p:txBody>
      </p:sp>
      <p:sp>
        <p:nvSpPr>
          <p:cNvPr id="17" name="椭圆 16"/>
          <p:cNvSpPr/>
          <p:nvPr/>
        </p:nvSpPr>
        <p:spPr>
          <a:xfrm>
            <a:off x="3862643" y="1650090"/>
            <a:ext cx="1382194" cy="1382374"/>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solidFill>
                <a:schemeClr val="bg1"/>
              </a:solidFill>
              <a:cs typeface="+mn-ea"/>
              <a:sym typeface="+mn-lt"/>
            </a:endParaRPr>
          </a:p>
        </p:txBody>
      </p:sp>
      <p:pic>
        <p:nvPicPr>
          <p:cNvPr id="19" name="图片 1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20"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Related Work</a:t>
            </a:r>
            <a:endParaRPr lang="zh-CN" altLang="en-US" sz="1800" kern="0" dirty="0">
              <a:solidFill>
                <a:srgbClr val="3B3837"/>
              </a:solidFill>
              <a:cs typeface="+mn-ea"/>
              <a:sym typeface="+mn-lt"/>
            </a:endParaRPr>
          </a:p>
        </p:txBody>
      </p:sp>
      <p:sp>
        <p:nvSpPr>
          <p:cNvPr id="22" name="矩形 21">
            <a:extLst>
              <a:ext uri="{FF2B5EF4-FFF2-40B4-BE49-F238E27FC236}">
                <a16:creationId xmlns:a16="http://schemas.microsoft.com/office/drawing/2014/main" id="{70A99B13-3E21-224A-9A0A-34CE547C643C}"/>
              </a:ext>
            </a:extLst>
          </p:cNvPr>
          <p:cNvSpPr/>
          <p:nvPr/>
        </p:nvSpPr>
        <p:spPr>
          <a:xfrm>
            <a:off x="5184890" y="1028310"/>
            <a:ext cx="3541763" cy="539443"/>
          </a:xfrm>
          <a:prstGeom prst="rect">
            <a:avLst/>
          </a:prstGeom>
        </p:spPr>
        <p:txBody>
          <a:bodyPr wrap="square">
            <a:spAutoFit/>
          </a:bodyPr>
          <a:lstStyle/>
          <a:p>
            <a:pPr marL="171450" indent="-171450">
              <a:lnSpc>
                <a:spcPct val="150000"/>
              </a:lnSpc>
              <a:spcAft>
                <a:spcPts val="441"/>
              </a:spcAft>
              <a:buFont typeface="Wingdings" pitchFamily="2" charset="2"/>
              <a:buChar char="Ø"/>
            </a:pPr>
            <a:r>
              <a:rPr lang="en-US" altLang="zh-CN" sz="1029" b="1" dirty="0">
                <a:solidFill>
                  <a:schemeClr val="tx1">
                    <a:lumMod val="50000"/>
                    <a:lumOff val="50000"/>
                  </a:schemeClr>
                </a:solidFill>
                <a:cs typeface="+mn-ea"/>
                <a:sym typeface="+mn-lt"/>
              </a:rPr>
              <a:t>Small samples of narrow groups to build machine learning models</a:t>
            </a:r>
            <a:endParaRPr lang="en-US" altLang="zh-CN" sz="735" b="1" dirty="0">
              <a:solidFill>
                <a:schemeClr val="tx1">
                  <a:lumMod val="50000"/>
                  <a:lumOff val="50000"/>
                </a:schemeClr>
              </a:solidFill>
              <a:cs typeface="+mn-ea"/>
              <a:sym typeface="+mn-lt"/>
            </a:endParaRPr>
          </a:p>
        </p:txBody>
      </p:sp>
      <p:sp>
        <p:nvSpPr>
          <p:cNvPr id="23" name="矩形 22">
            <a:extLst>
              <a:ext uri="{FF2B5EF4-FFF2-40B4-BE49-F238E27FC236}">
                <a16:creationId xmlns:a16="http://schemas.microsoft.com/office/drawing/2014/main" id="{90650EDB-F804-D247-97FB-575540060323}"/>
              </a:ext>
            </a:extLst>
          </p:cNvPr>
          <p:cNvSpPr/>
          <p:nvPr/>
        </p:nvSpPr>
        <p:spPr>
          <a:xfrm>
            <a:off x="5184890" y="2550758"/>
            <a:ext cx="3541763" cy="1643591"/>
          </a:xfrm>
          <a:prstGeom prst="rect">
            <a:avLst/>
          </a:prstGeom>
        </p:spPr>
        <p:txBody>
          <a:bodyPr wrap="square">
            <a:spAutoFit/>
          </a:bodyPr>
          <a:lstStyle/>
          <a:p>
            <a:pPr marL="171450" indent="-171450">
              <a:lnSpc>
                <a:spcPct val="150000"/>
              </a:lnSpc>
              <a:spcAft>
                <a:spcPts val="441"/>
              </a:spcAft>
              <a:buFont typeface="Wingdings" pitchFamily="2" charset="2"/>
              <a:buChar char="Ø"/>
            </a:pPr>
            <a:r>
              <a:rPr lang="en-US" altLang="zh-CN" sz="1029" b="1" dirty="0">
                <a:solidFill>
                  <a:schemeClr val="tx1">
                    <a:lumMod val="50000"/>
                    <a:lumOff val="50000"/>
                  </a:schemeClr>
                </a:solidFill>
                <a:cs typeface="+mn-ea"/>
                <a:sym typeface="+mn-lt"/>
              </a:rPr>
              <a:t>Problem</a:t>
            </a:r>
            <a:endParaRPr lang="en-US" altLang="zh-CN" sz="1029" dirty="0">
              <a:solidFill>
                <a:schemeClr val="tx1">
                  <a:lumMod val="50000"/>
                  <a:lumOff val="50000"/>
                </a:schemeClr>
              </a:solidFill>
              <a:cs typeface="+mn-ea"/>
              <a:sym typeface="+mn-lt"/>
            </a:endParaRPr>
          </a:p>
          <a:p>
            <a:pPr>
              <a:lnSpc>
                <a:spcPct val="150000"/>
              </a:lnSpc>
              <a:spcAft>
                <a:spcPts val="441"/>
              </a:spcAft>
            </a:pPr>
            <a:r>
              <a:rPr lang="en-US" altLang="zh-CN" sz="1029" dirty="0">
                <a:solidFill>
                  <a:schemeClr val="tx1">
                    <a:lumMod val="50000"/>
                    <a:lumOff val="50000"/>
                  </a:schemeClr>
                </a:solidFill>
                <a:cs typeface="+mn-ea"/>
                <a:sym typeface="+mn-lt"/>
              </a:rPr>
              <a:t>Training samples have potential propensity to communicate and are not generalizable</a:t>
            </a:r>
          </a:p>
          <a:p>
            <a:pPr marL="171450" indent="-171450">
              <a:lnSpc>
                <a:spcPct val="150000"/>
              </a:lnSpc>
              <a:spcAft>
                <a:spcPts val="441"/>
              </a:spcAft>
              <a:buFont typeface="Wingdings" pitchFamily="2" charset="2"/>
              <a:buChar char="Ø"/>
            </a:pPr>
            <a:r>
              <a:rPr lang="en-US" altLang="zh-CN" sz="1029" b="1" dirty="0">
                <a:solidFill>
                  <a:schemeClr val="tx1">
                    <a:lumMod val="50000"/>
                    <a:lumOff val="50000"/>
                  </a:schemeClr>
                </a:solidFill>
                <a:cs typeface="+mn-ea"/>
                <a:sym typeface="+mn-lt"/>
              </a:rPr>
              <a:t>Expectation</a:t>
            </a:r>
          </a:p>
          <a:p>
            <a:pPr>
              <a:lnSpc>
                <a:spcPct val="150000"/>
              </a:lnSpc>
              <a:spcAft>
                <a:spcPts val="441"/>
              </a:spcAft>
            </a:pPr>
            <a:r>
              <a:rPr lang="en-US" altLang="zh-CN" sz="1029" dirty="0">
                <a:solidFill>
                  <a:schemeClr val="tx1">
                    <a:lumMod val="50000"/>
                    <a:lumOff val="50000"/>
                  </a:schemeClr>
                </a:solidFill>
                <a:cs typeface="+mn-ea"/>
                <a:sym typeface="+mn-lt"/>
              </a:rPr>
              <a:t>Machine learning models are highly accurate and statistically significant and generalizable</a:t>
            </a:r>
          </a:p>
        </p:txBody>
      </p:sp>
    </p:spTree>
    <p:custDataLst>
      <p:tags r:id="rId1"/>
    </p:custDataLst>
    <p:extLst>
      <p:ext uri="{BB962C8B-B14F-4D97-AF65-F5344CB8AC3E}">
        <p14:creationId xmlns:p14="http://schemas.microsoft.com/office/powerpoint/2010/main" val="1710844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9078530" cy="50006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872270" y="1440036"/>
            <a:ext cx="5256584" cy="2448272"/>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 name="组合 3">
            <a:extLst>
              <a:ext uri="{FF2B5EF4-FFF2-40B4-BE49-F238E27FC236}">
                <a16:creationId xmlns:a16="http://schemas.microsoft.com/office/drawing/2014/main" id="{E7234A06-9D94-1B4F-865B-D1C9B74811C4}"/>
              </a:ext>
            </a:extLst>
          </p:cNvPr>
          <p:cNvGrpSpPr/>
          <p:nvPr/>
        </p:nvGrpSpPr>
        <p:grpSpPr>
          <a:xfrm>
            <a:off x="1872270" y="2033509"/>
            <a:ext cx="5256584" cy="971708"/>
            <a:chOff x="2550720" y="2033509"/>
            <a:chExt cx="5256584" cy="971708"/>
          </a:xfrm>
        </p:grpSpPr>
        <p:sp>
          <p:nvSpPr>
            <p:cNvPr id="3" name="椭圆 2"/>
            <p:cNvSpPr/>
            <p:nvPr/>
          </p:nvSpPr>
          <p:spPr>
            <a:xfrm>
              <a:off x="2550720" y="2033509"/>
              <a:ext cx="1019363" cy="971708"/>
            </a:xfrm>
            <a:prstGeom prst="ellipse">
              <a:avLst/>
            </a:prstGeom>
            <a:noFill/>
            <a:ln>
              <a:solidFill>
                <a:srgbClr val="3B38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rgbClr val="3B3837"/>
                  </a:solidFill>
                  <a:cs typeface="+mn-ea"/>
                  <a:sym typeface="+mn-lt"/>
                </a:rPr>
                <a:t>03</a:t>
              </a:r>
              <a:endParaRPr lang="zh-CN" altLang="en-US" sz="6000" dirty="0">
                <a:solidFill>
                  <a:srgbClr val="3B3837"/>
                </a:solidFill>
                <a:cs typeface="+mn-ea"/>
                <a:sym typeface="+mn-lt"/>
              </a:endParaRPr>
            </a:p>
          </p:txBody>
        </p:sp>
        <p:sp>
          <p:nvSpPr>
            <p:cNvPr id="6" name="Rectangle 36"/>
            <p:cNvSpPr/>
            <p:nvPr/>
          </p:nvSpPr>
          <p:spPr>
            <a:xfrm>
              <a:off x="3453939" y="2239116"/>
              <a:ext cx="4353365" cy="560493"/>
            </a:xfrm>
            <a:prstGeom prst="rect">
              <a:avLst/>
            </a:prstGeom>
            <a:noFill/>
          </p:spPr>
          <p:txBody>
            <a:bodyPr wrap="square" lIns="67391" tIns="33696" rIns="67391" bIns="33696">
              <a:spAutoFit/>
            </a:bodyPr>
            <a:lstStyle/>
            <a:p>
              <a:pPr algn="ctr">
                <a:defRPr/>
              </a:pPr>
              <a:r>
                <a:rPr lang="en-US" altLang="zh-CN" sz="3200" kern="0" dirty="0">
                  <a:solidFill>
                    <a:srgbClr val="3B3837"/>
                  </a:solidFill>
                  <a:cs typeface="+mn-ea"/>
                  <a:sym typeface="+mn-lt"/>
                </a:rPr>
                <a:t>Methods And Data</a:t>
              </a:r>
              <a:endParaRPr lang="zh-CN" altLang="en-US" sz="3200" kern="0" dirty="0">
                <a:solidFill>
                  <a:srgbClr val="3B3837"/>
                </a:solidFill>
                <a:cs typeface="+mn-ea"/>
                <a:sym typeface="+mn-lt"/>
              </a:endParaRPr>
            </a:p>
          </p:txBody>
        </p:sp>
      </p:grpSp>
    </p:spTree>
    <p:extLst>
      <p:ext uri="{BB962C8B-B14F-4D97-AF65-F5344CB8AC3E}">
        <p14:creationId xmlns:p14="http://schemas.microsoft.com/office/powerpoint/2010/main" val="3834146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rgbClr val="F5F5F5"/>
        </a:solidFill>
        <a:effectLst/>
      </p:bgPr>
    </p:bg>
    <p:spTree>
      <p:nvGrpSpPr>
        <p:cNvPr id="1" name=""/>
        <p:cNvGrpSpPr/>
        <p:nvPr/>
      </p:nvGrpSpPr>
      <p:grpSpPr>
        <a:xfrm>
          <a:off x="0" y="0"/>
          <a:ext cx="0" cy="0"/>
          <a:chOff x="0" y="0"/>
          <a:chExt cx="0" cy="0"/>
        </a:xfrm>
      </p:grpSpPr>
      <p:grpSp>
        <p:nvGrpSpPr>
          <p:cNvPr id="8" name="Group 72"/>
          <p:cNvGrpSpPr/>
          <p:nvPr/>
        </p:nvGrpSpPr>
        <p:grpSpPr>
          <a:xfrm>
            <a:off x="5165894" y="2712582"/>
            <a:ext cx="3690168" cy="1823798"/>
            <a:chOff x="5576282" y="1363170"/>
            <a:chExt cx="2259162" cy="1861135"/>
          </a:xfrm>
        </p:grpSpPr>
        <p:sp>
          <p:nvSpPr>
            <p:cNvPr id="9" name="Text Placeholder 3"/>
            <p:cNvSpPr txBox="1">
              <a:spLocks/>
            </p:cNvSpPr>
            <p:nvPr/>
          </p:nvSpPr>
          <p:spPr>
            <a:xfrm>
              <a:off x="5576282" y="1363170"/>
              <a:ext cx="1002377" cy="25126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171450" indent="-171450" algn="l" defTabSz="896022">
                <a:spcBef>
                  <a:spcPct val="20000"/>
                </a:spcBef>
                <a:buFont typeface="Wingdings" pitchFamily="2" charset="2"/>
                <a:buChar char="Ø"/>
                <a:defRPr/>
              </a:pPr>
              <a:r>
                <a:rPr lang="en-US" altLang="zh-CN" sz="1600" dirty="0">
                  <a:solidFill>
                    <a:schemeClr val="tx1">
                      <a:lumMod val="65000"/>
                      <a:lumOff val="35000"/>
                    </a:schemeClr>
                  </a:solidFill>
                  <a:cs typeface="+mn-ea"/>
                  <a:sym typeface="+mn-lt"/>
                </a:rPr>
                <a:t>Pre-processing</a:t>
              </a:r>
              <a:endParaRPr lang="en-US" sz="1029" dirty="0">
                <a:solidFill>
                  <a:schemeClr val="tx1">
                    <a:lumMod val="65000"/>
                    <a:lumOff val="35000"/>
                  </a:schemeClr>
                </a:solidFill>
                <a:cs typeface="+mn-ea"/>
                <a:sym typeface="+mn-lt"/>
              </a:endParaRPr>
            </a:p>
          </p:txBody>
        </p:sp>
        <p:sp>
          <p:nvSpPr>
            <p:cNvPr id="10" name="Text Placeholder 3"/>
            <p:cNvSpPr txBox="1">
              <a:spLocks/>
            </p:cNvSpPr>
            <p:nvPr/>
          </p:nvSpPr>
          <p:spPr>
            <a:xfrm>
              <a:off x="5595843" y="1917874"/>
              <a:ext cx="2239601" cy="130643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sz="1050" dirty="0">
                  <a:solidFill>
                    <a:schemeClr val="tx1">
                      <a:lumMod val="65000"/>
                      <a:lumOff val="35000"/>
                    </a:schemeClr>
                  </a:solidFill>
                  <a:cs typeface="+mn-ea"/>
                  <a:sym typeface="+mn-lt"/>
                </a:rPr>
                <a:t>Delete the "Other" category</a:t>
              </a:r>
            </a:p>
            <a:p>
              <a:pPr algn="l" defTabSz="896022">
                <a:lnSpc>
                  <a:spcPct val="150000"/>
                </a:lnSpc>
                <a:spcBef>
                  <a:spcPct val="20000"/>
                </a:spcBef>
                <a:defRPr/>
              </a:pPr>
              <a:r>
                <a:rPr lang="en-US" sz="1050" dirty="0">
                  <a:solidFill>
                    <a:schemeClr val="tx1">
                      <a:lumMod val="65000"/>
                      <a:lumOff val="35000"/>
                    </a:schemeClr>
                  </a:solidFill>
                  <a:cs typeface="+mn-ea"/>
                  <a:sym typeface="+mn-lt"/>
                </a:rPr>
                <a:t>Communication volume approximates the level of social support</a:t>
              </a:r>
            </a:p>
            <a:p>
              <a:pPr algn="l" defTabSz="896022">
                <a:lnSpc>
                  <a:spcPct val="150000"/>
                </a:lnSpc>
                <a:spcBef>
                  <a:spcPct val="20000"/>
                </a:spcBef>
                <a:defRPr/>
              </a:pPr>
              <a:r>
                <a:rPr lang="en-US" sz="1050" dirty="0">
                  <a:solidFill>
                    <a:schemeClr val="tx1">
                      <a:lumMod val="65000"/>
                      <a:lumOff val="35000"/>
                    </a:schemeClr>
                  </a:solidFill>
                  <a:cs typeface="+mn-ea"/>
                  <a:sym typeface="+mn-lt"/>
                </a:rPr>
                <a:t>Estimated relationship roles for the top 5 contacts</a:t>
              </a:r>
            </a:p>
            <a:p>
              <a:pPr algn="l" defTabSz="896022">
                <a:lnSpc>
                  <a:spcPct val="150000"/>
                </a:lnSpc>
                <a:spcBef>
                  <a:spcPct val="20000"/>
                </a:spcBef>
                <a:defRPr/>
              </a:pPr>
              <a:r>
                <a:rPr lang="en-US" sz="1050" dirty="0">
                  <a:solidFill>
                    <a:schemeClr val="tx1">
                      <a:lumMod val="65000"/>
                      <a:lumOff val="35000"/>
                    </a:schemeClr>
                  </a:solidFill>
                  <a:cs typeface="+mn-ea"/>
                  <a:sym typeface="+mn-lt"/>
                </a:rPr>
                <a:t>Remove contacts who communicate infrequently</a:t>
              </a:r>
            </a:p>
          </p:txBody>
        </p:sp>
      </p:grpSp>
      <p:grpSp>
        <p:nvGrpSpPr>
          <p:cNvPr id="14" name="Group 72"/>
          <p:cNvGrpSpPr/>
          <p:nvPr/>
        </p:nvGrpSpPr>
        <p:grpSpPr>
          <a:xfrm>
            <a:off x="565528" y="947555"/>
            <a:ext cx="3232849" cy="1162845"/>
            <a:chOff x="5603652" y="1672426"/>
            <a:chExt cx="1947726" cy="632018"/>
          </a:xfrm>
        </p:grpSpPr>
        <p:sp>
          <p:nvSpPr>
            <p:cNvPr id="15" name="Text Placeholder 3"/>
            <p:cNvSpPr txBox="1">
              <a:spLocks/>
            </p:cNvSpPr>
            <p:nvPr/>
          </p:nvSpPr>
          <p:spPr>
            <a:xfrm>
              <a:off x="6756775" y="1672426"/>
              <a:ext cx="794603" cy="133824"/>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171450" indent="-171450" algn="r" defTabSz="896022">
                <a:spcBef>
                  <a:spcPct val="20000"/>
                </a:spcBef>
                <a:buFont typeface="Wingdings" pitchFamily="2" charset="2"/>
                <a:buChar char="Ø"/>
                <a:defRPr/>
              </a:pPr>
              <a:r>
                <a:rPr lang="en-US" altLang="zh-CN" sz="1600" dirty="0">
                  <a:solidFill>
                    <a:schemeClr val="tx1">
                      <a:lumMod val="65000"/>
                      <a:lumOff val="35000"/>
                    </a:schemeClr>
                  </a:solidFill>
                  <a:cs typeface="+mn-ea"/>
                  <a:sym typeface="+mn-lt"/>
                </a:rPr>
                <a:t>Participants</a:t>
              </a:r>
              <a:endParaRPr lang="en-US" sz="1029" dirty="0">
                <a:solidFill>
                  <a:schemeClr val="tx1">
                    <a:lumMod val="65000"/>
                    <a:lumOff val="35000"/>
                  </a:schemeClr>
                </a:solidFill>
                <a:cs typeface="+mn-ea"/>
                <a:sym typeface="+mn-lt"/>
              </a:endParaRPr>
            </a:p>
          </p:txBody>
        </p:sp>
        <p:sp>
          <p:nvSpPr>
            <p:cNvPr id="16" name="Text Placeholder 3"/>
            <p:cNvSpPr txBox="1">
              <a:spLocks/>
            </p:cNvSpPr>
            <p:nvPr/>
          </p:nvSpPr>
          <p:spPr>
            <a:xfrm>
              <a:off x="5603652" y="1924789"/>
              <a:ext cx="1947726" cy="37965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896022">
                <a:lnSpc>
                  <a:spcPct val="150000"/>
                </a:lnSpc>
                <a:spcBef>
                  <a:spcPct val="20000"/>
                </a:spcBef>
                <a:defRPr/>
              </a:pPr>
              <a:r>
                <a:rPr lang="en-US" altLang="zh-CN" sz="1050" dirty="0">
                  <a:solidFill>
                    <a:schemeClr val="tx1">
                      <a:lumMod val="65000"/>
                      <a:lumOff val="35000"/>
                    </a:schemeClr>
                  </a:solidFill>
                  <a:cs typeface="+mn-ea"/>
                  <a:sym typeface="+mn-lt"/>
                </a:rPr>
                <a:t>Individuals 18 years of age or older who have an Android smartphone with </a:t>
              </a:r>
              <a:r>
                <a:rPr lang="en-US" altLang="zh-CN" sz="1050" dirty="0" err="1">
                  <a:solidFill>
                    <a:schemeClr val="tx1">
                      <a:lumMod val="65000"/>
                      <a:lumOff val="35000"/>
                    </a:schemeClr>
                  </a:solidFill>
                  <a:cs typeface="+mn-ea"/>
                  <a:sym typeface="+mn-lt"/>
                </a:rPr>
                <a:t>WiFi</a:t>
              </a:r>
              <a:r>
                <a:rPr lang="en-US" altLang="zh-CN" sz="1050" dirty="0">
                  <a:solidFill>
                    <a:schemeClr val="tx1">
                      <a:lumMod val="65000"/>
                      <a:lumOff val="35000"/>
                    </a:schemeClr>
                  </a:solidFill>
                  <a:cs typeface="+mn-ea"/>
                  <a:sym typeface="+mn-lt"/>
                </a:rPr>
                <a:t> access (no mental illness, no walking impairment, no alcohol abuse)</a:t>
              </a:r>
              <a:endParaRPr lang="en-US" sz="1050" dirty="0">
                <a:solidFill>
                  <a:schemeClr val="tx1">
                    <a:lumMod val="65000"/>
                    <a:lumOff val="35000"/>
                  </a:schemeClr>
                </a:solidFill>
                <a:cs typeface="+mn-ea"/>
                <a:sym typeface="+mn-lt"/>
              </a:endParaRPr>
            </a:p>
          </p:txBody>
        </p:sp>
      </p:grpSp>
      <p:sp>
        <p:nvSpPr>
          <p:cNvPr id="26" name="Freeform 109"/>
          <p:cNvSpPr/>
          <p:nvPr/>
        </p:nvSpPr>
        <p:spPr>
          <a:xfrm>
            <a:off x="3875581" y="1889137"/>
            <a:ext cx="1262102" cy="1262038"/>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tx1">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4234" tIns="104234" rIns="104234" bIns="104234" numCol="1" spcCol="1693" anchor="ctr" anchorCtr="0">
            <a:noAutofit/>
          </a:bodyPr>
          <a:lstStyle/>
          <a:p>
            <a:pPr algn="ctr" defTabSz="653350">
              <a:lnSpc>
                <a:spcPct val="90000"/>
              </a:lnSpc>
              <a:spcBef>
                <a:spcPct val="0"/>
              </a:spcBef>
              <a:spcAft>
                <a:spcPct val="35000"/>
              </a:spcAft>
            </a:pPr>
            <a:endParaRPr lang="en-US" sz="3528" dirty="0">
              <a:cs typeface="+mn-ea"/>
              <a:sym typeface="+mn-lt"/>
            </a:endParaRPr>
          </a:p>
        </p:txBody>
      </p:sp>
      <p:grpSp>
        <p:nvGrpSpPr>
          <p:cNvPr id="33" name="组合 32"/>
          <p:cNvGrpSpPr/>
          <p:nvPr/>
        </p:nvGrpSpPr>
        <p:grpSpPr>
          <a:xfrm>
            <a:off x="4300173" y="2332672"/>
            <a:ext cx="400777" cy="374967"/>
            <a:chOff x="6661150" y="233363"/>
            <a:chExt cx="320675" cy="300038"/>
          </a:xfrm>
          <a:solidFill>
            <a:schemeClr val="bg1"/>
          </a:solidFill>
        </p:grpSpPr>
        <p:sp>
          <p:nvSpPr>
            <p:cNvPr id="34" name="Freeform 153"/>
            <p:cNvSpPr>
              <a:spLocks/>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sp>
          <p:nvSpPr>
            <p:cNvPr id="35" name="Freeform 154"/>
            <p:cNvSpPr>
              <a:spLocks/>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sp>
          <p:nvSpPr>
            <p:cNvPr id="36" name="Freeform 155"/>
            <p:cNvSpPr>
              <a:spLocks/>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sp>
          <p:nvSpPr>
            <p:cNvPr id="37"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grpSp>
      <p:pic>
        <p:nvPicPr>
          <p:cNvPr id="38" name="图片 3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39"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Data</a:t>
            </a:r>
            <a:endParaRPr lang="zh-CN" altLang="en-US" sz="1800" kern="0" dirty="0">
              <a:solidFill>
                <a:srgbClr val="3B3837"/>
              </a:solidFill>
              <a:cs typeface="+mn-ea"/>
              <a:sym typeface="+mn-lt"/>
            </a:endParaRPr>
          </a:p>
        </p:txBody>
      </p:sp>
      <p:grpSp>
        <p:nvGrpSpPr>
          <p:cNvPr id="47" name="Group 72">
            <a:extLst>
              <a:ext uri="{FF2B5EF4-FFF2-40B4-BE49-F238E27FC236}">
                <a16:creationId xmlns:a16="http://schemas.microsoft.com/office/drawing/2014/main" id="{2DA682C2-A535-4343-88B1-4E6551C89FDB}"/>
              </a:ext>
            </a:extLst>
          </p:cNvPr>
          <p:cNvGrpSpPr/>
          <p:nvPr/>
        </p:nvGrpSpPr>
        <p:grpSpPr>
          <a:xfrm>
            <a:off x="5197847" y="947554"/>
            <a:ext cx="3510715" cy="1675289"/>
            <a:chOff x="5603652" y="1652052"/>
            <a:chExt cx="2115135" cy="910537"/>
          </a:xfrm>
        </p:grpSpPr>
        <p:sp>
          <p:nvSpPr>
            <p:cNvPr id="48" name="Text Placeholder 3">
              <a:extLst>
                <a:ext uri="{FF2B5EF4-FFF2-40B4-BE49-F238E27FC236}">
                  <a16:creationId xmlns:a16="http://schemas.microsoft.com/office/drawing/2014/main" id="{4B012129-4B02-174B-9EC5-2AEBA9AF5269}"/>
                </a:ext>
              </a:extLst>
            </p:cNvPr>
            <p:cNvSpPr txBox="1">
              <a:spLocks/>
            </p:cNvSpPr>
            <p:nvPr/>
          </p:nvSpPr>
          <p:spPr>
            <a:xfrm>
              <a:off x="5603652" y="1652052"/>
              <a:ext cx="1012134" cy="133824"/>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171450" indent="-171450" algn="l" defTabSz="896022">
                <a:spcBef>
                  <a:spcPct val="20000"/>
                </a:spcBef>
                <a:buFont typeface="Wingdings" pitchFamily="2" charset="2"/>
                <a:buChar char="Ø"/>
                <a:defRPr/>
              </a:pPr>
              <a:r>
                <a:rPr lang="en-US" sz="1600" dirty="0">
                  <a:solidFill>
                    <a:schemeClr val="tx1">
                      <a:lumMod val="65000"/>
                      <a:lumOff val="35000"/>
                    </a:schemeClr>
                  </a:solidFill>
                  <a:cs typeface="+mn-ea"/>
                  <a:sym typeface="+mn-lt"/>
                </a:rPr>
                <a:t>Data Collection</a:t>
              </a:r>
              <a:endParaRPr lang="en-US" sz="1029" dirty="0">
                <a:solidFill>
                  <a:schemeClr val="tx1">
                    <a:lumMod val="65000"/>
                    <a:lumOff val="35000"/>
                  </a:schemeClr>
                </a:solidFill>
                <a:cs typeface="+mn-ea"/>
                <a:sym typeface="+mn-lt"/>
              </a:endParaRPr>
            </a:p>
          </p:txBody>
        </p:sp>
        <p:sp>
          <p:nvSpPr>
            <p:cNvPr id="49" name="Text Placeholder 3">
              <a:extLst>
                <a:ext uri="{FF2B5EF4-FFF2-40B4-BE49-F238E27FC236}">
                  <a16:creationId xmlns:a16="http://schemas.microsoft.com/office/drawing/2014/main" id="{EBBE255A-7794-0340-92AE-95A60FF9179F}"/>
                </a:ext>
              </a:extLst>
            </p:cNvPr>
            <p:cNvSpPr txBox="1">
              <a:spLocks/>
            </p:cNvSpPr>
            <p:nvPr/>
          </p:nvSpPr>
          <p:spPr>
            <a:xfrm>
              <a:off x="5603652" y="1901904"/>
              <a:ext cx="2115135" cy="66068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sz="1050" dirty="0">
                  <a:solidFill>
                    <a:schemeClr val="tx1">
                      <a:lumMod val="65000"/>
                      <a:lumOff val="35000"/>
                    </a:schemeClr>
                  </a:solidFill>
                  <a:cs typeface="+mn-ea"/>
                  <a:sym typeface="+mn-lt"/>
                </a:rPr>
                <a:t>Purple Robot (</a:t>
              </a:r>
              <a:r>
                <a:rPr lang="en-US" sz="1050" dirty="0" err="1">
                  <a:solidFill>
                    <a:schemeClr val="tx1">
                      <a:lumMod val="65000"/>
                      <a:lumOff val="35000"/>
                    </a:schemeClr>
                  </a:solidFill>
                  <a:cs typeface="+mn-ea"/>
                  <a:sym typeface="+mn-lt"/>
                </a:rPr>
                <a:t>ecords</a:t>
              </a:r>
              <a:r>
                <a:rPr lang="en-US" sz="1050" dirty="0">
                  <a:solidFill>
                    <a:schemeClr val="tx1">
                      <a:lumMod val="65000"/>
                      <a:lumOff val="35000"/>
                    </a:schemeClr>
                  </a:solidFill>
                  <a:cs typeface="+mn-ea"/>
                  <a:sym typeface="+mn-lt"/>
                </a:rPr>
                <a:t> communication and text messages, latitude and longitude location and sensor information)</a:t>
              </a:r>
            </a:p>
            <a:p>
              <a:pPr algn="l" defTabSz="896022">
                <a:lnSpc>
                  <a:spcPct val="150000"/>
                </a:lnSpc>
                <a:spcBef>
                  <a:spcPct val="20000"/>
                </a:spcBef>
                <a:defRPr/>
              </a:pPr>
              <a:r>
                <a:rPr lang="en-US" sz="1050" dirty="0">
                  <a:solidFill>
                    <a:schemeClr val="tx1">
                      <a:lumMod val="65000"/>
                      <a:lumOff val="35000"/>
                    </a:schemeClr>
                  </a:solidFill>
                  <a:cs typeface="+mn-ea"/>
                  <a:sym typeface="+mn-lt"/>
                </a:rPr>
                <a:t>EMA (prompts participants to answer questions about their contacts)</a:t>
              </a:r>
            </a:p>
          </p:txBody>
        </p:sp>
      </p:grpSp>
      <p:grpSp>
        <p:nvGrpSpPr>
          <p:cNvPr id="50" name="Group 72">
            <a:extLst>
              <a:ext uri="{FF2B5EF4-FFF2-40B4-BE49-F238E27FC236}">
                <a16:creationId xmlns:a16="http://schemas.microsoft.com/office/drawing/2014/main" id="{B1697735-50D6-7647-B7CF-725C032A8147}"/>
              </a:ext>
            </a:extLst>
          </p:cNvPr>
          <p:cNvGrpSpPr/>
          <p:nvPr/>
        </p:nvGrpSpPr>
        <p:grpSpPr>
          <a:xfrm>
            <a:off x="140160" y="2712582"/>
            <a:ext cx="3658217" cy="2066172"/>
            <a:chOff x="5218476" y="1456572"/>
            <a:chExt cx="2239601" cy="2108472"/>
          </a:xfrm>
        </p:grpSpPr>
        <p:sp>
          <p:nvSpPr>
            <p:cNvPr id="51" name="Text Placeholder 3">
              <a:extLst>
                <a:ext uri="{FF2B5EF4-FFF2-40B4-BE49-F238E27FC236}">
                  <a16:creationId xmlns:a16="http://schemas.microsoft.com/office/drawing/2014/main" id="{782503DD-019F-9C44-A14A-A064302297C6}"/>
                </a:ext>
              </a:extLst>
            </p:cNvPr>
            <p:cNvSpPr txBox="1">
              <a:spLocks/>
            </p:cNvSpPr>
            <p:nvPr/>
          </p:nvSpPr>
          <p:spPr>
            <a:xfrm>
              <a:off x="6376391" y="1456572"/>
              <a:ext cx="1081686" cy="25126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171450" indent="-171450" algn="r" defTabSz="896022">
                <a:spcBef>
                  <a:spcPct val="20000"/>
                </a:spcBef>
                <a:buFont typeface="Wingdings" pitchFamily="2" charset="2"/>
                <a:buChar char="Ø"/>
                <a:defRPr/>
              </a:pPr>
              <a:r>
                <a:rPr lang="en-US" altLang="zh-CN" sz="1600" dirty="0">
                  <a:solidFill>
                    <a:schemeClr val="tx1">
                      <a:lumMod val="65000"/>
                      <a:lumOff val="35000"/>
                    </a:schemeClr>
                  </a:solidFill>
                  <a:cs typeface="+mn-ea"/>
                  <a:sym typeface="+mn-lt"/>
                </a:rPr>
                <a:t>Demographics</a:t>
              </a:r>
              <a:endParaRPr lang="en-US" sz="1029" dirty="0">
                <a:solidFill>
                  <a:schemeClr val="tx1">
                    <a:lumMod val="65000"/>
                    <a:lumOff val="35000"/>
                  </a:schemeClr>
                </a:solidFill>
                <a:cs typeface="+mn-ea"/>
                <a:sym typeface="+mn-lt"/>
              </a:endParaRPr>
            </a:p>
          </p:txBody>
        </p:sp>
        <p:sp>
          <p:nvSpPr>
            <p:cNvPr id="52" name="Text Placeholder 3">
              <a:extLst>
                <a:ext uri="{FF2B5EF4-FFF2-40B4-BE49-F238E27FC236}">
                  <a16:creationId xmlns:a16="http://schemas.microsoft.com/office/drawing/2014/main" id="{CB0F70D7-23E4-CE49-8FF5-77379CE3488C}"/>
                </a:ext>
              </a:extLst>
            </p:cNvPr>
            <p:cNvSpPr txBox="1">
              <a:spLocks/>
            </p:cNvSpPr>
            <p:nvPr/>
          </p:nvSpPr>
          <p:spPr>
            <a:xfrm>
              <a:off x="5218476" y="1763940"/>
              <a:ext cx="2239601" cy="180110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896022">
                <a:lnSpc>
                  <a:spcPct val="150000"/>
                </a:lnSpc>
                <a:spcBef>
                  <a:spcPct val="20000"/>
                </a:spcBef>
                <a:defRPr/>
              </a:pPr>
              <a:r>
                <a:rPr lang="en-US" altLang="zh-CN" sz="1050" dirty="0">
                  <a:solidFill>
                    <a:schemeClr val="tx1">
                      <a:lumMod val="65000"/>
                      <a:lumOff val="35000"/>
                    </a:schemeClr>
                  </a:solidFill>
                  <a:cs typeface="+mn-ea"/>
                  <a:sym typeface="+mn-lt"/>
                </a:rPr>
                <a:t>152 male, 33 female, 4 unspecified</a:t>
              </a:r>
            </a:p>
            <a:p>
              <a:pPr algn="r" defTabSz="896022">
                <a:lnSpc>
                  <a:spcPct val="150000"/>
                </a:lnSpc>
                <a:spcBef>
                  <a:spcPct val="20000"/>
                </a:spcBef>
                <a:defRPr/>
              </a:pPr>
              <a:r>
                <a:rPr lang="en-US" altLang="zh-CN" sz="1050" dirty="0">
                  <a:solidFill>
                    <a:schemeClr val="tx1">
                      <a:lumMod val="65000"/>
                      <a:lumOff val="35000"/>
                    </a:schemeClr>
                  </a:solidFill>
                  <a:cs typeface="+mn-ea"/>
                  <a:sym typeface="+mn-lt"/>
                </a:rPr>
                <a:t>152 white, 23 black, 6 Asian, 5 Indian, 3 unspecified race</a:t>
              </a:r>
            </a:p>
            <a:p>
              <a:pPr algn="r" defTabSz="896022">
                <a:lnSpc>
                  <a:spcPct val="150000"/>
                </a:lnSpc>
                <a:spcBef>
                  <a:spcPct val="20000"/>
                </a:spcBef>
                <a:defRPr/>
              </a:pPr>
              <a:r>
                <a:rPr lang="en-US" altLang="zh-CN" sz="1050" dirty="0">
                  <a:solidFill>
                    <a:schemeClr val="tx1">
                      <a:lumMod val="65000"/>
                      <a:lumOff val="35000"/>
                    </a:schemeClr>
                  </a:solidFill>
                  <a:cs typeface="+mn-ea"/>
                  <a:sym typeface="+mn-lt"/>
                </a:rPr>
                <a:t>119 employed, 36 unemployed, 16 disabled, 4 retired, 14 unspecified occupational status</a:t>
              </a:r>
            </a:p>
            <a:p>
              <a:pPr algn="r" defTabSz="896022">
                <a:lnSpc>
                  <a:spcPct val="150000"/>
                </a:lnSpc>
                <a:spcBef>
                  <a:spcPct val="20000"/>
                </a:spcBef>
                <a:defRPr/>
              </a:pPr>
              <a:r>
                <a:rPr lang="en-US" altLang="zh-CN" sz="1050" dirty="0">
                  <a:solidFill>
                    <a:schemeClr val="tx1">
                      <a:lumMod val="65000"/>
                      <a:lumOff val="35000"/>
                    </a:schemeClr>
                  </a:solidFill>
                  <a:cs typeface="+mn-ea"/>
                  <a:sym typeface="+mn-lt"/>
                </a:rPr>
                <a:t>164 living in metropolitan areas, 24 non-metropolitan areas, from 37 different states</a:t>
              </a:r>
              <a:endParaRPr lang="en-US" sz="1050" dirty="0">
                <a:solidFill>
                  <a:schemeClr val="tx1">
                    <a:lumMod val="65000"/>
                    <a:lumOff val="35000"/>
                  </a:schemeClr>
                </a:solidFill>
                <a:cs typeface="+mn-ea"/>
                <a:sym typeface="+mn-lt"/>
              </a:endParaRPr>
            </a:p>
          </p:txBody>
        </p:sp>
      </p:grpSp>
    </p:spTree>
    <p:extLst>
      <p:ext uri="{BB962C8B-B14F-4D97-AF65-F5344CB8AC3E}">
        <p14:creationId xmlns:p14="http://schemas.microsoft.com/office/powerpoint/2010/main" val="1710844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矩形 99"/>
          <p:cNvSpPr/>
          <p:nvPr/>
        </p:nvSpPr>
        <p:spPr>
          <a:xfrm>
            <a:off x="144077" y="2976405"/>
            <a:ext cx="8712968" cy="1969640"/>
          </a:xfrm>
          <a:prstGeom prst="rect">
            <a:avLst/>
          </a:prstGeom>
        </p:spPr>
        <p:txBody>
          <a:bodyPr wrap="square" lIns="89597" tIns="44798" rIns="89597" bIns="44798">
            <a:spAutoFit/>
          </a:bodyPr>
          <a:lstStyle/>
          <a:p>
            <a:pPr algn="just">
              <a:lnSpc>
                <a:spcPct val="150000"/>
              </a:lnSpc>
            </a:pPr>
            <a:r>
              <a:rPr lang="en-US" altLang="zh-CN" sz="1176" dirty="0">
                <a:solidFill>
                  <a:schemeClr val="tx1">
                    <a:lumMod val="50000"/>
                    <a:lumOff val="50000"/>
                  </a:schemeClr>
                </a:solidFill>
                <a:cs typeface="+mn-ea"/>
                <a:sym typeface="+mn-lt"/>
              </a:rPr>
              <a:t>• </a:t>
            </a:r>
            <a:r>
              <a:rPr lang="en-US" altLang="zh-CN" sz="1200" b="1" dirty="0">
                <a:solidFill>
                  <a:schemeClr val="tx1">
                    <a:lumMod val="50000"/>
                    <a:lumOff val="50000"/>
                  </a:schemeClr>
                </a:solidFill>
                <a:cs typeface="+mn-ea"/>
                <a:sym typeface="+mn-lt"/>
              </a:rPr>
              <a:t>intensity and regularity</a:t>
            </a:r>
            <a:r>
              <a:rPr lang="en-US" altLang="zh-CN" sz="1176" dirty="0">
                <a:solidFill>
                  <a:schemeClr val="tx1">
                    <a:lumMod val="50000"/>
                    <a:lumOff val="50000"/>
                  </a:schemeClr>
                </a:solidFill>
                <a:cs typeface="+mn-ea"/>
                <a:sym typeface="+mn-lt"/>
              </a:rPr>
              <a:t>: features that consider the volume and regularity of communication, such as mean or median weekly calls or number of study days with a logged communication.</a:t>
            </a:r>
          </a:p>
          <a:p>
            <a:pPr algn="just">
              <a:lnSpc>
                <a:spcPct val="150000"/>
              </a:lnSpc>
            </a:pPr>
            <a:r>
              <a:rPr lang="en-US" altLang="zh-CN" sz="1176" dirty="0">
                <a:solidFill>
                  <a:schemeClr val="tx1">
                    <a:lumMod val="50000"/>
                    <a:lumOff val="50000"/>
                  </a:schemeClr>
                </a:solidFill>
                <a:cs typeface="+mn-ea"/>
                <a:sym typeface="+mn-lt"/>
              </a:rPr>
              <a:t>• </a:t>
            </a:r>
            <a:r>
              <a:rPr lang="en-US" altLang="zh-CN" sz="1200" b="1" dirty="0">
                <a:solidFill>
                  <a:schemeClr val="tx1">
                    <a:lumMod val="50000"/>
                    <a:lumOff val="50000"/>
                  </a:schemeClr>
                </a:solidFill>
                <a:cs typeface="+mn-ea"/>
                <a:sym typeface="+mn-lt"/>
              </a:rPr>
              <a:t>temporal tendency</a:t>
            </a:r>
            <a:r>
              <a:rPr lang="en-US" altLang="zh-CN" sz="1176" dirty="0">
                <a:solidFill>
                  <a:schemeClr val="tx1">
                    <a:lumMod val="50000"/>
                    <a:lumOff val="50000"/>
                  </a:schemeClr>
                </a:solidFill>
                <a:cs typeface="+mn-ea"/>
                <a:sym typeface="+mn-lt"/>
              </a:rPr>
              <a:t>: features that capture the time of day or day of week when communication events typically occur.</a:t>
            </a:r>
          </a:p>
          <a:p>
            <a:pPr algn="just">
              <a:lnSpc>
                <a:spcPct val="150000"/>
              </a:lnSpc>
            </a:pPr>
            <a:r>
              <a:rPr lang="en-US" altLang="zh-CN" sz="1176" dirty="0">
                <a:solidFill>
                  <a:schemeClr val="tx1">
                    <a:lumMod val="50000"/>
                    <a:lumOff val="50000"/>
                  </a:schemeClr>
                </a:solidFill>
                <a:cs typeface="+mn-ea"/>
                <a:sym typeface="+mn-lt"/>
              </a:rPr>
              <a:t>• </a:t>
            </a:r>
            <a:r>
              <a:rPr lang="en-US" altLang="zh-CN" sz="1200" b="1" dirty="0">
                <a:solidFill>
                  <a:schemeClr val="tx1">
                    <a:lumMod val="50000"/>
                    <a:lumOff val="50000"/>
                  </a:schemeClr>
                </a:solidFill>
                <a:cs typeface="+mn-ea"/>
                <a:sym typeface="+mn-lt"/>
              </a:rPr>
              <a:t>channel selection and avoidance</a:t>
            </a:r>
            <a:r>
              <a:rPr lang="en-US" altLang="zh-CN" sz="1176" dirty="0">
                <a:solidFill>
                  <a:schemeClr val="tx1">
                    <a:lumMod val="50000"/>
                    <a:lumOff val="50000"/>
                  </a:schemeClr>
                </a:solidFill>
                <a:cs typeface="+mn-ea"/>
                <a:sym typeface="+mn-lt"/>
              </a:rPr>
              <a:t>: features that capture any asymmetry in communication (incoming vs. outgoing) or preference for calls vs. SMS.</a:t>
            </a:r>
          </a:p>
          <a:p>
            <a:pPr algn="just">
              <a:lnSpc>
                <a:spcPct val="150000"/>
              </a:lnSpc>
            </a:pPr>
            <a:r>
              <a:rPr lang="en-US" altLang="zh-CN" sz="1176" dirty="0">
                <a:solidFill>
                  <a:schemeClr val="tx1">
                    <a:lumMod val="50000"/>
                    <a:lumOff val="50000"/>
                  </a:schemeClr>
                </a:solidFill>
                <a:cs typeface="+mn-ea"/>
                <a:sym typeface="+mn-lt"/>
              </a:rPr>
              <a:t>• </a:t>
            </a:r>
            <a:r>
              <a:rPr lang="en-US" altLang="zh-CN" sz="1200" b="1" dirty="0">
                <a:solidFill>
                  <a:schemeClr val="tx1">
                    <a:lumMod val="50000"/>
                    <a:lumOff val="50000"/>
                  </a:schemeClr>
                </a:solidFill>
                <a:cs typeface="+mn-ea"/>
                <a:sym typeface="+mn-lt"/>
              </a:rPr>
              <a:t>maintenance cost</a:t>
            </a:r>
            <a:r>
              <a:rPr lang="en-US" altLang="zh-CN" sz="1176" dirty="0">
                <a:solidFill>
                  <a:schemeClr val="tx1">
                    <a:lumMod val="50000"/>
                    <a:lumOff val="50000"/>
                  </a:schemeClr>
                </a:solidFill>
                <a:cs typeface="+mn-ea"/>
                <a:sym typeface="+mn-lt"/>
              </a:rPr>
              <a:t>: features that consider the amount of effort in maintaining communication relationships.</a:t>
            </a:r>
            <a:endParaRPr lang="zh-CN" altLang="en-US" sz="1176" dirty="0">
              <a:solidFill>
                <a:schemeClr val="tx1">
                  <a:lumMod val="50000"/>
                  <a:lumOff val="50000"/>
                </a:schemeClr>
              </a:solidFill>
              <a:cs typeface="+mn-ea"/>
              <a:sym typeface="+mn-lt"/>
            </a:endParaRPr>
          </a:p>
        </p:txBody>
      </p:sp>
      <p:pic>
        <p:nvPicPr>
          <p:cNvPr id="101" name="图片 10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102" name="Rectangle 36"/>
          <p:cNvSpPr/>
          <p:nvPr/>
        </p:nvSpPr>
        <p:spPr>
          <a:xfrm>
            <a:off x="579282" y="272552"/>
            <a:ext cx="302433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Communication Features</a:t>
            </a:r>
            <a:endParaRPr lang="zh-CN" altLang="en-US" sz="1800" kern="0" dirty="0">
              <a:solidFill>
                <a:srgbClr val="3B3837"/>
              </a:solidFill>
              <a:cs typeface="+mn-ea"/>
              <a:sym typeface="+mn-lt"/>
            </a:endParaRPr>
          </a:p>
        </p:txBody>
      </p:sp>
      <p:pic>
        <p:nvPicPr>
          <p:cNvPr id="103" name="图片 102">
            <a:extLst>
              <a:ext uri="{FF2B5EF4-FFF2-40B4-BE49-F238E27FC236}">
                <a16:creationId xmlns:a16="http://schemas.microsoft.com/office/drawing/2014/main" id="{7ECF339E-7268-CF47-A17F-2A08F38DE1D1}"/>
              </a:ext>
            </a:extLst>
          </p:cNvPr>
          <p:cNvPicPr>
            <a:picLocks noChangeAspect="1"/>
          </p:cNvPicPr>
          <p:nvPr/>
        </p:nvPicPr>
        <p:blipFill>
          <a:blip r:embed="rId4"/>
          <a:stretch>
            <a:fillRect/>
          </a:stretch>
        </p:blipFill>
        <p:spPr>
          <a:xfrm>
            <a:off x="2448608" y="722159"/>
            <a:ext cx="4103906" cy="2243956"/>
          </a:xfrm>
          <a:prstGeom prst="rect">
            <a:avLst/>
          </a:prstGeom>
          <a:ln>
            <a:noFill/>
          </a:ln>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171084446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ok8"/>
  <p:tag name="ISPRING_SCORM_RATE_SLIDES" val="0"/>
  <p:tag name="ISPRING_SCORM_RATE_QUIZZES" val="0"/>
  <p:tag name="ISPRING_SCORM_PASSING_SCORE" val="0.000000"/>
  <p:tag name="ISPRING_ULTRA_SCORM_COURSE_ID" val="ED86F270-A48B-4946-950F-F83453B226CA"/>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内容列表"/>
  <p:tag name="ISPRINGCLOUDFOLDERID" val="0"/>
  <p:tag name="ISPRINGCLOUDFOLDERPATH" val="资源库"/>
  <p:tag name="ISPRING_OUTPUT_FOLDER" val="G:\第七批已完成作品\150195"/>
  <p:tag name="ISPRING_FIRST_PUBLISH" val="1"/>
</p:tagLst>
</file>

<file path=ppt/tags/tag10.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SubTitle"/>
  <p:tag name="MH_ORDER" val="4"/>
</p:tagLst>
</file>

<file path=ppt/tags/tag11.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SubTitle"/>
  <p:tag name="MH_ORDER" val="4"/>
</p:tagLst>
</file>

<file path=ppt/tags/tag12.xml><?xml version="1.0" encoding="utf-8"?>
<p:tagLst xmlns:a="http://schemas.openxmlformats.org/drawingml/2006/main" xmlns:r="http://schemas.openxmlformats.org/officeDocument/2006/relationships" xmlns:p="http://schemas.openxmlformats.org/presentationml/2006/main">
  <p:tag name="TIMING" val="|0.7|1.9"/>
</p:tagLst>
</file>

<file path=ppt/tags/tag13.xml><?xml version="1.0" encoding="utf-8"?>
<p:tagLst xmlns:a="http://schemas.openxmlformats.org/drawingml/2006/main" xmlns:r="http://schemas.openxmlformats.org/officeDocument/2006/relationships" xmlns:p="http://schemas.openxmlformats.org/presentationml/2006/main">
  <p:tag name="TIMING" val="|1.1|0.8|1.3|0.6|0.5|0.6|1.3|0.5|0.5|0.6|1.3"/>
</p:tagLst>
</file>

<file path=ppt/tags/tag2.xml><?xml version="1.0" encoding="utf-8"?>
<p:tagLst xmlns:a="http://schemas.openxmlformats.org/drawingml/2006/main" xmlns:r="http://schemas.openxmlformats.org/officeDocument/2006/relationships" xmlns:p="http://schemas.openxmlformats.org/presentationml/2006/main">
  <p:tag name="TIMING" val="|0.5|0.8|3|0.6"/>
</p:tagLst>
</file>

<file path=ppt/tags/tag3.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4"/>
</p:tagLst>
</file>

<file path=ppt/tags/tag6.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5"/>
</p:tagLst>
</file>

<file path=ppt/tags/tag7.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7"/>
</p:tagLst>
</file>

<file path=ppt/tags/tag8.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8"/>
</p:tagLst>
</file>

<file path=ppt/tags/tag9.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SubTitle"/>
  <p:tag name="MH_ORDER" val="4"/>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jjadkgc">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2569</TotalTime>
  <Words>995</Words>
  <Application>Microsoft Macintosh PowerPoint</Application>
  <PresentationFormat>自定义</PresentationFormat>
  <Paragraphs>133</Paragraphs>
  <Slides>16</Slides>
  <Notes>16</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16</vt:i4>
      </vt:variant>
    </vt:vector>
  </HeadingPairs>
  <TitlesOfParts>
    <vt:vector size="23" baseType="lpstr">
      <vt:lpstr>等线</vt:lpstr>
      <vt:lpstr>微软雅黑</vt:lpstr>
      <vt:lpstr>Arial</vt:lpstr>
      <vt:lpstr>Calibri</vt:lpstr>
      <vt:lpstr>Wingdings</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几何体</dc:title>
  <dc:creator>第一PPT</dc:creator>
  <cp:keywords>www.1ppt.com</cp:keywords>
  <dc:description>www.1ppt.com</dc:description>
  <cp:lastModifiedBy>胡 晶晶</cp:lastModifiedBy>
  <cp:revision>46</cp:revision>
  <dcterms:modified xsi:type="dcterms:W3CDTF">2021-06-02T05:54:59Z</dcterms:modified>
</cp:coreProperties>
</file>

<file path=docProps/thumbnail.jpeg>
</file>